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9"/>
  </p:notesMasterIdLst>
  <p:sldIdLst>
    <p:sldId id="256" r:id="rId2"/>
    <p:sldId id="321" r:id="rId3"/>
    <p:sldId id="259" r:id="rId4"/>
    <p:sldId id="260" r:id="rId5"/>
    <p:sldId id="262" r:id="rId6"/>
    <p:sldId id="272" r:id="rId7"/>
    <p:sldId id="263" r:id="rId8"/>
    <p:sldId id="264" r:id="rId9"/>
    <p:sldId id="275" r:id="rId10"/>
    <p:sldId id="291" r:id="rId11"/>
    <p:sldId id="289" r:id="rId12"/>
    <p:sldId id="290" r:id="rId13"/>
    <p:sldId id="261" r:id="rId14"/>
    <p:sldId id="278" r:id="rId15"/>
    <p:sldId id="297" r:id="rId16"/>
    <p:sldId id="301" r:id="rId17"/>
    <p:sldId id="332" r:id="rId18"/>
    <p:sldId id="322" r:id="rId19"/>
    <p:sldId id="318" r:id="rId20"/>
    <p:sldId id="324" r:id="rId21"/>
    <p:sldId id="315" r:id="rId22"/>
    <p:sldId id="316" r:id="rId23"/>
    <p:sldId id="317" r:id="rId24"/>
    <p:sldId id="323" r:id="rId25"/>
    <p:sldId id="325" r:id="rId26"/>
    <p:sldId id="330" r:id="rId27"/>
    <p:sldId id="326" r:id="rId28"/>
    <p:sldId id="327" r:id="rId29"/>
    <p:sldId id="328" r:id="rId30"/>
    <p:sldId id="265" r:id="rId31"/>
    <p:sldId id="266" r:id="rId32"/>
    <p:sldId id="267" r:id="rId33"/>
    <p:sldId id="268" r:id="rId34"/>
    <p:sldId id="269" r:id="rId35"/>
    <p:sldId id="277" r:id="rId36"/>
    <p:sldId id="270" r:id="rId37"/>
    <p:sldId id="276" r:id="rId38"/>
    <p:sldId id="280" r:id="rId39"/>
    <p:sldId id="281" r:id="rId40"/>
    <p:sldId id="282" r:id="rId41"/>
    <p:sldId id="285" r:id="rId42"/>
    <p:sldId id="286" r:id="rId43"/>
    <p:sldId id="287" r:id="rId44"/>
    <p:sldId id="288" r:id="rId45"/>
    <p:sldId id="294" r:id="rId46"/>
    <p:sldId id="295" r:id="rId47"/>
    <p:sldId id="296" r:id="rId48"/>
    <p:sldId id="298" r:id="rId49"/>
    <p:sldId id="299" r:id="rId50"/>
    <p:sldId id="300" r:id="rId51"/>
    <p:sldId id="306" r:id="rId52"/>
    <p:sldId id="313" r:id="rId53"/>
    <p:sldId id="310" r:id="rId54"/>
    <p:sldId id="314" r:id="rId55"/>
    <p:sldId id="331" r:id="rId56"/>
    <p:sldId id="319" r:id="rId57"/>
    <p:sldId id="334" r:id="rId58"/>
    <p:sldId id="307" r:id="rId59"/>
    <p:sldId id="311" r:id="rId60"/>
    <p:sldId id="335" r:id="rId61"/>
    <p:sldId id="336" r:id="rId62"/>
    <p:sldId id="337" r:id="rId63"/>
    <p:sldId id="339" r:id="rId64"/>
    <p:sldId id="340" r:id="rId65"/>
    <p:sldId id="341" r:id="rId66"/>
    <p:sldId id="342" r:id="rId67"/>
    <p:sldId id="343" r:id="rId6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tion par défaut" id="{FAF37D0F-3163-43A7-8CA5-BC102A471DA2}">
          <p14:sldIdLst>
            <p14:sldId id="256"/>
          </p14:sldIdLst>
        </p14:section>
        <p14:section name="Section sans titre" id="{7C04EAAA-F4C3-462A-BCC6-B5D9CA760DE1}">
          <p14:sldIdLst>
            <p14:sldId id="321"/>
            <p14:sldId id="259"/>
            <p14:sldId id="260"/>
            <p14:sldId id="262"/>
            <p14:sldId id="272"/>
            <p14:sldId id="263"/>
            <p14:sldId id="264"/>
            <p14:sldId id="275"/>
            <p14:sldId id="291"/>
            <p14:sldId id="289"/>
            <p14:sldId id="290"/>
            <p14:sldId id="261"/>
            <p14:sldId id="278"/>
            <p14:sldId id="297"/>
            <p14:sldId id="301"/>
            <p14:sldId id="332"/>
            <p14:sldId id="322"/>
            <p14:sldId id="318"/>
            <p14:sldId id="324"/>
            <p14:sldId id="315"/>
            <p14:sldId id="316"/>
            <p14:sldId id="317"/>
            <p14:sldId id="323"/>
            <p14:sldId id="325"/>
            <p14:sldId id="330"/>
            <p14:sldId id="326"/>
            <p14:sldId id="327"/>
            <p14:sldId id="328"/>
          </p14:sldIdLst>
        </p14:section>
        <p14:section name="Grille commune" id="{B2600756-9B28-4894-9483-977EA589FEA5}">
          <p14:sldIdLst>
            <p14:sldId id="265"/>
            <p14:sldId id="266"/>
            <p14:sldId id="267"/>
            <p14:sldId id="268"/>
            <p14:sldId id="269"/>
            <p14:sldId id="277"/>
            <p14:sldId id="270"/>
            <p14:sldId id="276"/>
            <p14:sldId id="280"/>
            <p14:sldId id="281"/>
            <p14:sldId id="282"/>
            <p14:sldId id="285"/>
            <p14:sldId id="286"/>
            <p14:sldId id="287"/>
            <p14:sldId id="288"/>
            <p14:sldId id="294"/>
            <p14:sldId id="295"/>
            <p14:sldId id="296"/>
            <p14:sldId id="298"/>
            <p14:sldId id="299"/>
            <p14:sldId id="300"/>
            <p14:sldId id="306"/>
            <p14:sldId id="313"/>
            <p14:sldId id="310"/>
            <p14:sldId id="314"/>
            <p14:sldId id="331"/>
            <p14:sldId id="319"/>
            <p14:sldId id="334"/>
            <p14:sldId id="307"/>
            <p14:sldId id="311"/>
            <p14:sldId id="335"/>
            <p14:sldId id="336"/>
            <p14:sldId id="337"/>
            <p14:sldId id="339"/>
            <p14:sldId id="340"/>
            <p14:sldId id="341"/>
            <p14:sldId id="342"/>
            <p14:sldId id="34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1BDFD9E-62B8-E399-BB34-6FBC4658CC98}" v="3" dt="2025-06-12T08:08:37.404"/>
    <p1510:client id="{44A6FCE5-BAE4-74F9-4C35-DB2F6A7A5767}" v="3" dt="2025-06-11T15:25:21.231"/>
    <p1510:client id="{AE34F0AF-E49C-4667-9D3E-4D2C935E1312}" v="215" dt="2025-06-12T09:22:42.69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microsoft.com/office/2016/11/relationships/changesInfo" Target="changesInfos/changesInfo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75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kram Atouile" userId="d54f35c6555e4497" providerId="Windows Live" clId="Web-{EBDF9A0D-6533-0009-A472-204AD5874F51}"/>
    <pc:docChg chg="modSld">
      <pc:chgData name="Akram Atouile" userId="d54f35c6555e4497" providerId="Windows Live" clId="Web-{EBDF9A0D-6533-0009-A472-204AD5874F51}" dt="2025-05-13T09:02:45.392" v="28" actId="1076"/>
      <pc:docMkLst>
        <pc:docMk/>
      </pc:docMkLst>
      <pc:sldChg chg="addSp delSp modSp">
        <pc:chgData name="Akram Atouile" userId="d54f35c6555e4497" providerId="Windows Live" clId="Web-{EBDF9A0D-6533-0009-A472-204AD5874F51}" dt="2025-05-13T09:00:58.185" v="15"/>
        <pc:sldMkLst>
          <pc:docMk/>
          <pc:sldMk cId="1406822285" sldId="281"/>
        </pc:sldMkLst>
        <pc:spChg chg="mod">
          <ac:chgData name="Akram Atouile" userId="d54f35c6555e4497" providerId="Windows Live" clId="Web-{EBDF9A0D-6533-0009-A472-204AD5874F51}" dt="2025-05-13T09:00:39.200" v="13" actId="20577"/>
          <ac:spMkLst>
            <pc:docMk/>
            <pc:sldMk cId="1406822285" sldId="281"/>
            <ac:spMk id="2" creationId="{1965A433-D770-373B-AF0D-3355D9DE30AD}"/>
          </ac:spMkLst>
        </pc:spChg>
        <pc:picChg chg="add mod ord">
          <ac:chgData name="Akram Atouile" userId="d54f35c6555e4497" providerId="Windows Live" clId="Web-{EBDF9A0D-6533-0009-A472-204AD5874F51}" dt="2025-05-13T09:00:58.185" v="15"/>
          <ac:picMkLst>
            <pc:docMk/>
            <pc:sldMk cId="1406822285" sldId="281"/>
            <ac:picMk id="6" creationId="{8A092902-45AE-2ECC-CF5F-1958992AF2DB}"/>
          </ac:picMkLst>
        </pc:picChg>
      </pc:sldChg>
      <pc:sldChg chg="addSp delSp modSp">
        <pc:chgData name="Akram Atouile" userId="d54f35c6555e4497" providerId="Windows Live" clId="Web-{EBDF9A0D-6533-0009-A472-204AD5874F51}" dt="2025-05-13T09:02:45.392" v="28" actId="1076"/>
        <pc:sldMkLst>
          <pc:docMk/>
          <pc:sldMk cId="3057635716" sldId="282"/>
        </pc:sldMkLst>
      </pc:sldChg>
    </pc:docChg>
  </pc:docChgLst>
  <pc:docChgLst>
    <pc:chgData name="Brice Gogué-Meunier" userId="0d14b2f8b916df3b" providerId="Windows Live" clId="Web-{8EE7DD73-683F-2D83-1A53-DFF4FEBBE81C}"/>
    <pc:docChg chg="modSld sldOrd">
      <pc:chgData name="Brice Gogué-Meunier" userId="0d14b2f8b916df3b" providerId="Windows Live" clId="Web-{8EE7DD73-683F-2D83-1A53-DFF4FEBBE81C}" dt="2025-05-22T15:27:20.541" v="57" actId="20577"/>
      <pc:docMkLst>
        <pc:docMk/>
      </pc:docMkLst>
      <pc:sldChg chg="addSp delSp modSp ord">
        <pc:chgData name="Brice Gogué-Meunier" userId="0d14b2f8b916df3b" providerId="Windows Live" clId="Web-{8EE7DD73-683F-2D83-1A53-DFF4FEBBE81C}" dt="2025-05-22T15:27:20.541" v="57" actId="20577"/>
        <pc:sldMkLst>
          <pc:docMk/>
          <pc:sldMk cId="1249265852" sldId="335"/>
        </pc:sldMkLst>
        <pc:spChg chg="add mod">
          <ac:chgData name="Brice Gogué-Meunier" userId="0d14b2f8b916df3b" providerId="Windows Live" clId="Web-{8EE7DD73-683F-2D83-1A53-DFF4FEBBE81C}" dt="2025-05-22T15:27:20.541" v="57" actId="20577"/>
          <ac:spMkLst>
            <pc:docMk/>
            <pc:sldMk cId="1249265852" sldId="335"/>
            <ac:spMk id="10" creationId="{45D25261-111C-4114-1AB3-77E13427CED1}"/>
          </ac:spMkLst>
        </pc:spChg>
        <pc:picChg chg="add mod">
          <ac:chgData name="Brice Gogué-Meunier" userId="0d14b2f8b916df3b" providerId="Windows Live" clId="Web-{8EE7DD73-683F-2D83-1A53-DFF4FEBBE81C}" dt="2025-05-22T15:16:45.596" v="18" actId="14100"/>
          <ac:picMkLst>
            <pc:docMk/>
            <pc:sldMk cId="1249265852" sldId="335"/>
            <ac:picMk id="6" creationId="{3D293CAB-F8E4-12F7-73A2-F3169C295954}"/>
          </ac:picMkLst>
        </pc:picChg>
        <pc:picChg chg="add mod">
          <ac:chgData name="Brice Gogué-Meunier" userId="0d14b2f8b916df3b" providerId="Windows Live" clId="Web-{8EE7DD73-683F-2D83-1A53-DFF4FEBBE81C}" dt="2025-05-22T15:16:47.284" v="20" actId="1076"/>
          <ac:picMkLst>
            <pc:docMk/>
            <pc:sldMk cId="1249265852" sldId="335"/>
            <ac:picMk id="7" creationId="{D752F9B2-C12F-91EA-600E-8C6CD406E6CE}"/>
          </ac:picMkLst>
        </pc:picChg>
        <pc:picChg chg="add mod">
          <ac:chgData name="Brice Gogué-Meunier" userId="0d14b2f8b916df3b" providerId="Windows Live" clId="Web-{8EE7DD73-683F-2D83-1A53-DFF4FEBBE81C}" dt="2025-05-22T15:16:46.081" v="19" actId="1076"/>
          <ac:picMkLst>
            <pc:docMk/>
            <pc:sldMk cId="1249265852" sldId="335"/>
            <ac:picMk id="8" creationId="{2509A40D-4447-08A9-0534-022921883851}"/>
          </ac:picMkLst>
        </pc:picChg>
      </pc:sldChg>
    </pc:docChg>
  </pc:docChgLst>
  <pc:docChgLst>
    <pc:chgData name="Sacha LUTOFF" userId="a37079e7ccb5967d" providerId="LiveId" clId="{D5C0605F-D7BA-47E6-A5A9-C0141583843A}"/>
    <pc:docChg chg="undo custSel addSld delSld modSld sldOrd addSection modSection">
      <pc:chgData name="Sacha LUTOFF" userId="a37079e7ccb5967d" providerId="LiveId" clId="{D5C0605F-D7BA-47E6-A5A9-C0141583843A}" dt="2025-06-06T08:05:58.239" v="5570" actId="478"/>
      <pc:docMkLst>
        <pc:docMk/>
      </pc:docMkLst>
      <pc:sldChg chg="modSp mod chgLayout">
        <pc:chgData name="Sacha LUTOFF" userId="a37079e7ccb5967d" providerId="LiveId" clId="{D5C0605F-D7BA-47E6-A5A9-C0141583843A}" dt="2025-05-20T12:23:49.453" v="4850" actId="27636"/>
        <pc:sldMkLst>
          <pc:docMk/>
          <pc:sldMk cId="3784089036" sldId="256"/>
        </pc:sldMkLst>
        <pc:spChg chg="mod ord">
          <ac:chgData name="Sacha LUTOFF" userId="a37079e7ccb5967d" providerId="LiveId" clId="{D5C0605F-D7BA-47E6-A5A9-C0141583843A}" dt="2025-05-20T12:22:33.365" v="4752" actId="20577"/>
          <ac:spMkLst>
            <pc:docMk/>
            <pc:sldMk cId="3784089036" sldId="256"/>
            <ac:spMk id="2" creationId="{00000000-0000-0000-0000-000000000000}"/>
          </ac:spMkLst>
        </pc:spChg>
        <pc:spChg chg="mod ord">
          <ac:chgData name="Sacha LUTOFF" userId="a37079e7ccb5967d" providerId="LiveId" clId="{D5C0605F-D7BA-47E6-A5A9-C0141583843A}" dt="2025-05-20T12:23:49.453" v="4850" actId="27636"/>
          <ac:spMkLst>
            <pc:docMk/>
            <pc:sldMk cId="3784089036" sldId="256"/>
            <ac:spMk id="3" creationId="{00000000-0000-0000-0000-000000000000}"/>
          </ac:spMkLst>
        </pc:spChg>
      </pc:sldChg>
      <pc:sldChg chg="del">
        <pc:chgData name="Sacha LUTOFF" userId="a37079e7ccb5967d" providerId="LiveId" clId="{D5C0605F-D7BA-47E6-A5A9-C0141583843A}" dt="2025-05-20T12:22:01.329" v="4744" actId="47"/>
        <pc:sldMkLst>
          <pc:docMk/>
          <pc:sldMk cId="1386377740" sldId="257"/>
        </pc:sldMkLst>
      </pc:sldChg>
      <pc:sldChg chg="addSp delSp modSp mod">
        <pc:chgData name="Sacha LUTOFF" userId="a37079e7ccb5967d" providerId="LiveId" clId="{D5C0605F-D7BA-47E6-A5A9-C0141583843A}" dt="2025-05-20T12:21:09.933" v="4661" actId="1076"/>
        <pc:sldMkLst>
          <pc:docMk/>
          <pc:sldMk cId="1524060088" sldId="259"/>
        </pc:sldMkLst>
        <pc:spChg chg="add mod">
          <ac:chgData name="Sacha LUTOFF" userId="a37079e7ccb5967d" providerId="LiveId" clId="{D5C0605F-D7BA-47E6-A5A9-C0141583843A}" dt="2025-05-20T12:07:10.404" v="3839" actId="164"/>
          <ac:spMkLst>
            <pc:docMk/>
            <pc:sldMk cId="1524060088" sldId="259"/>
            <ac:spMk id="2" creationId="{9E9680C4-6A8D-9F6C-0A67-FE200C60B28F}"/>
          </ac:spMkLst>
        </pc:spChg>
        <pc:spChg chg="add mod">
          <ac:chgData name="Sacha LUTOFF" userId="a37079e7ccb5967d" providerId="LiveId" clId="{D5C0605F-D7BA-47E6-A5A9-C0141583843A}" dt="2025-05-20T12:07:10.404" v="3839" actId="164"/>
          <ac:spMkLst>
            <pc:docMk/>
            <pc:sldMk cId="1524060088" sldId="259"/>
            <ac:spMk id="3" creationId="{DFFEB012-43CE-1BF9-04BA-19A126C0B6AF}"/>
          </ac:spMkLst>
        </pc:spChg>
        <pc:spChg chg="add mod">
          <ac:chgData name="Sacha LUTOFF" userId="a37079e7ccb5967d" providerId="LiveId" clId="{D5C0605F-D7BA-47E6-A5A9-C0141583843A}" dt="2025-05-20T12:06:11.733" v="3821" actId="164"/>
          <ac:spMkLst>
            <pc:docMk/>
            <pc:sldMk cId="1524060088" sldId="259"/>
            <ac:spMk id="4" creationId="{8D119A7D-ECCF-383A-B167-C3F1037445CB}"/>
          </ac:spMkLst>
        </pc:spChg>
        <pc:spChg chg="add mod">
          <ac:chgData name="Sacha LUTOFF" userId="a37079e7ccb5967d" providerId="LiveId" clId="{D5C0605F-D7BA-47E6-A5A9-C0141583843A}" dt="2025-05-20T12:06:33.955" v="3829" actId="14100"/>
          <ac:spMkLst>
            <pc:docMk/>
            <pc:sldMk cId="1524060088" sldId="259"/>
            <ac:spMk id="5" creationId="{01B04317-646A-7853-0ECD-0A7369493BD1}"/>
          </ac:spMkLst>
        </pc:spChg>
        <pc:spChg chg="mod">
          <ac:chgData name="Sacha LUTOFF" userId="a37079e7ccb5967d" providerId="LiveId" clId="{D5C0605F-D7BA-47E6-A5A9-C0141583843A}" dt="2025-05-20T12:21:09.933" v="4661" actId="1076"/>
          <ac:spMkLst>
            <pc:docMk/>
            <pc:sldMk cId="1524060088" sldId="259"/>
            <ac:spMk id="10" creationId="{45BE2622-F6FE-AAC5-8998-ED3E3A63797E}"/>
          </ac:spMkLst>
        </pc:spChg>
        <pc:spChg chg="add mod">
          <ac:chgData name="Sacha LUTOFF" userId="a37079e7ccb5967d" providerId="LiveId" clId="{D5C0605F-D7BA-47E6-A5A9-C0141583843A}" dt="2025-05-20T12:07:22.714" v="3847" actId="1076"/>
          <ac:spMkLst>
            <pc:docMk/>
            <pc:sldMk cId="1524060088" sldId="259"/>
            <ac:spMk id="19" creationId="{9E60EBF4-BC91-92E3-5D35-631EBA908D8F}"/>
          </ac:spMkLst>
        </pc:spChg>
        <pc:spChg chg="mod">
          <ac:chgData name="Sacha LUTOFF" userId="a37079e7ccb5967d" providerId="LiveId" clId="{D5C0605F-D7BA-47E6-A5A9-C0141583843A}" dt="2025-05-20T12:07:26.532" v="3848"/>
          <ac:spMkLst>
            <pc:docMk/>
            <pc:sldMk cId="1524060088" sldId="259"/>
            <ac:spMk id="21" creationId="{DD68846F-B13E-6559-43A5-03EFC71184B5}"/>
          </ac:spMkLst>
        </pc:spChg>
        <pc:spChg chg="mod">
          <ac:chgData name="Sacha LUTOFF" userId="a37079e7ccb5967d" providerId="LiveId" clId="{D5C0605F-D7BA-47E6-A5A9-C0141583843A}" dt="2025-05-20T12:07:26.532" v="3848"/>
          <ac:spMkLst>
            <pc:docMk/>
            <pc:sldMk cId="1524060088" sldId="259"/>
            <ac:spMk id="22" creationId="{2834997C-11EA-7E73-5619-81027B07A081}"/>
          </ac:spMkLst>
        </pc:spChg>
        <pc:spChg chg="mod">
          <ac:chgData name="Sacha LUTOFF" userId="a37079e7ccb5967d" providerId="LiveId" clId="{D5C0605F-D7BA-47E6-A5A9-C0141583843A}" dt="2025-05-20T12:07:26.532" v="3848"/>
          <ac:spMkLst>
            <pc:docMk/>
            <pc:sldMk cId="1524060088" sldId="259"/>
            <ac:spMk id="23" creationId="{200AB892-A3A1-1070-1518-03948E287288}"/>
          </ac:spMkLst>
        </pc:spChg>
        <pc:spChg chg="mod">
          <ac:chgData name="Sacha LUTOFF" userId="a37079e7ccb5967d" providerId="LiveId" clId="{D5C0605F-D7BA-47E6-A5A9-C0141583843A}" dt="2025-05-20T12:07:26.532" v="3848"/>
          <ac:spMkLst>
            <pc:docMk/>
            <pc:sldMk cId="1524060088" sldId="259"/>
            <ac:spMk id="24" creationId="{6E87A872-BB2C-30A9-0DC9-86FA3CF08437}"/>
          </ac:spMkLst>
        </pc:spChg>
        <pc:spChg chg="mod">
          <ac:chgData name="Sacha LUTOFF" userId="a37079e7ccb5967d" providerId="LiveId" clId="{D5C0605F-D7BA-47E6-A5A9-C0141583843A}" dt="2025-05-20T12:21:09.933" v="4661" actId="1076"/>
          <ac:spMkLst>
            <pc:docMk/>
            <pc:sldMk cId="1524060088" sldId="259"/>
            <ac:spMk id="71" creationId="{D4BD822D-4726-24F0-EB72-6C32B7C1217C}"/>
          </ac:spMkLst>
        </pc:spChg>
        <pc:spChg chg="mod">
          <ac:chgData name="Sacha LUTOFF" userId="a37079e7ccb5967d" providerId="LiveId" clId="{D5C0605F-D7BA-47E6-A5A9-C0141583843A}" dt="2025-05-20T12:21:09.933" v="4661" actId="1076"/>
          <ac:spMkLst>
            <pc:docMk/>
            <pc:sldMk cId="1524060088" sldId="259"/>
            <ac:spMk id="86" creationId="{5858624E-F7D9-6E5E-45A9-BA0C51C6A6D3}"/>
          </ac:spMkLst>
        </pc:spChg>
        <pc:spChg chg="mod">
          <ac:chgData name="Sacha LUTOFF" userId="a37079e7ccb5967d" providerId="LiveId" clId="{D5C0605F-D7BA-47E6-A5A9-C0141583843A}" dt="2025-05-20T12:21:09.933" v="4661" actId="1076"/>
          <ac:spMkLst>
            <pc:docMk/>
            <pc:sldMk cId="1524060088" sldId="259"/>
            <ac:spMk id="91" creationId="{570A86D1-4B98-9629-1B5A-ACA8A2855A05}"/>
          </ac:spMkLst>
        </pc:spChg>
        <pc:spChg chg="mod">
          <ac:chgData name="Sacha LUTOFF" userId="a37079e7ccb5967d" providerId="LiveId" clId="{D5C0605F-D7BA-47E6-A5A9-C0141583843A}" dt="2025-05-20T12:21:09.933" v="4661" actId="1076"/>
          <ac:spMkLst>
            <pc:docMk/>
            <pc:sldMk cId="1524060088" sldId="259"/>
            <ac:spMk id="105" creationId="{D651844D-46A5-5D27-C82D-AD3E905302C3}"/>
          </ac:spMkLst>
        </pc:spChg>
        <pc:spChg chg="mod">
          <ac:chgData name="Sacha LUTOFF" userId="a37079e7ccb5967d" providerId="LiveId" clId="{D5C0605F-D7BA-47E6-A5A9-C0141583843A}" dt="2025-05-20T12:21:09.933" v="4661" actId="1076"/>
          <ac:spMkLst>
            <pc:docMk/>
            <pc:sldMk cId="1524060088" sldId="259"/>
            <ac:spMk id="127" creationId="{C5DF24F8-5E31-8017-FE40-7EE34251DE12}"/>
          </ac:spMkLst>
        </pc:spChg>
        <pc:spChg chg="mod">
          <ac:chgData name="Sacha LUTOFF" userId="a37079e7ccb5967d" providerId="LiveId" clId="{D5C0605F-D7BA-47E6-A5A9-C0141583843A}" dt="2025-05-20T12:21:09.933" v="4661" actId="1076"/>
          <ac:spMkLst>
            <pc:docMk/>
            <pc:sldMk cId="1524060088" sldId="259"/>
            <ac:spMk id="1042" creationId="{B88E8991-5354-DA3B-78BF-0106F509A59C}"/>
          </ac:spMkLst>
        </pc:spChg>
        <pc:spChg chg="mod">
          <ac:chgData name="Sacha LUTOFF" userId="a37079e7ccb5967d" providerId="LiveId" clId="{D5C0605F-D7BA-47E6-A5A9-C0141583843A}" dt="2025-05-20T12:21:09.933" v="4661" actId="1076"/>
          <ac:spMkLst>
            <pc:docMk/>
            <pc:sldMk cId="1524060088" sldId="259"/>
            <ac:spMk id="1044" creationId="{84DD041D-77A8-84DF-B94D-CD546AFB5D94}"/>
          </ac:spMkLst>
        </pc:spChg>
        <pc:spChg chg="mod">
          <ac:chgData name="Sacha LUTOFF" userId="a37079e7ccb5967d" providerId="LiveId" clId="{D5C0605F-D7BA-47E6-A5A9-C0141583843A}" dt="2025-05-20T12:21:09.933" v="4661" actId="1076"/>
          <ac:spMkLst>
            <pc:docMk/>
            <pc:sldMk cId="1524060088" sldId="259"/>
            <ac:spMk id="1099" creationId="{1F873DD3-3F35-7D41-C885-6FDCA16C36D1}"/>
          </ac:spMkLst>
        </pc:spChg>
        <pc:grpChg chg="add mod ord">
          <ac:chgData name="Sacha LUTOFF" userId="a37079e7ccb5967d" providerId="LiveId" clId="{D5C0605F-D7BA-47E6-A5A9-C0141583843A}" dt="2025-05-20T12:07:10.923" v="3840" actId="171"/>
          <ac:grpSpMkLst>
            <pc:docMk/>
            <pc:sldMk cId="1524060088" sldId="259"/>
            <ac:grpSpMk id="17" creationId="{14D3A9A9-EEF5-CFA4-B521-EE4B71A26607}"/>
          </ac:grpSpMkLst>
        </pc:grpChg>
        <pc:grpChg chg="add mod">
          <ac:chgData name="Sacha LUTOFF" userId="a37079e7ccb5967d" providerId="LiveId" clId="{D5C0605F-D7BA-47E6-A5A9-C0141583843A}" dt="2025-05-20T12:07:35.701" v="3852" actId="1076"/>
          <ac:grpSpMkLst>
            <pc:docMk/>
            <pc:sldMk cId="1524060088" sldId="259"/>
            <ac:grpSpMk id="20" creationId="{41396CCE-AE17-FAAC-FD91-F67526AE285E}"/>
          </ac:grpSpMkLst>
        </pc:grpChg>
        <pc:grpChg chg="mod">
          <ac:chgData name="Sacha LUTOFF" userId="a37079e7ccb5967d" providerId="LiveId" clId="{D5C0605F-D7BA-47E6-A5A9-C0141583843A}" dt="2025-05-20T12:07:09.282" v="3838" actId="164"/>
          <ac:grpSpMkLst>
            <pc:docMk/>
            <pc:sldMk cId="1524060088" sldId="259"/>
            <ac:grpSpMk id="1110" creationId="{EB659948-B18E-D330-F275-89E3ABD3F8A0}"/>
          </ac:grpSpMkLst>
        </pc:grpChg>
        <pc:picChg chg="mod">
          <ac:chgData name="Sacha LUTOFF" userId="a37079e7ccb5967d" providerId="LiveId" clId="{D5C0605F-D7BA-47E6-A5A9-C0141583843A}" dt="2025-05-20T12:21:09.933" v="4661" actId="1076"/>
          <ac:picMkLst>
            <pc:docMk/>
            <pc:sldMk cId="1524060088" sldId="259"/>
            <ac:picMk id="126" creationId="{016D1B7A-DE64-4E20-0222-3C49D0BEA8A7}"/>
          </ac:picMkLst>
        </pc:picChg>
        <pc:cxnChg chg="add mod">
          <ac:chgData name="Sacha LUTOFF" userId="a37079e7ccb5967d" providerId="LiveId" clId="{D5C0605F-D7BA-47E6-A5A9-C0141583843A}" dt="2025-05-20T12:06:11.733" v="3821" actId="164"/>
          <ac:cxnSpMkLst>
            <pc:docMk/>
            <pc:sldMk cId="1524060088" sldId="259"/>
            <ac:cxnSpMk id="7" creationId="{5E4AAA90-6797-2A90-A97E-EF78E5050D55}"/>
          </ac:cxnSpMkLst>
        </pc:cxnChg>
        <pc:cxnChg chg="add mod">
          <ac:chgData name="Sacha LUTOFF" userId="a37079e7ccb5967d" providerId="LiveId" clId="{D5C0605F-D7BA-47E6-A5A9-C0141583843A}" dt="2025-05-20T12:06:11.733" v="3821" actId="164"/>
          <ac:cxnSpMkLst>
            <pc:docMk/>
            <pc:sldMk cId="1524060088" sldId="259"/>
            <ac:cxnSpMk id="14" creationId="{CA3496CF-61C8-560D-DDD6-83C8A5EE26F7}"/>
          </ac:cxnSpMkLst>
        </pc:cxnChg>
        <pc:cxnChg chg="mod">
          <ac:chgData name="Sacha LUTOFF" userId="a37079e7ccb5967d" providerId="LiveId" clId="{D5C0605F-D7BA-47E6-A5A9-C0141583843A}" dt="2025-05-20T12:07:26.532" v="3848"/>
          <ac:cxnSpMkLst>
            <pc:docMk/>
            <pc:sldMk cId="1524060088" sldId="259"/>
            <ac:cxnSpMk id="25" creationId="{2CFE5D8D-BCB8-84E6-561F-15C3303C16D4}"/>
          </ac:cxnSpMkLst>
        </pc:cxnChg>
        <pc:cxnChg chg="mod">
          <ac:chgData name="Sacha LUTOFF" userId="a37079e7ccb5967d" providerId="LiveId" clId="{D5C0605F-D7BA-47E6-A5A9-C0141583843A}" dt="2025-05-20T12:07:26.532" v="3848"/>
          <ac:cxnSpMkLst>
            <pc:docMk/>
            <pc:sldMk cId="1524060088" sldId="259"/>
            <ac:cxnSpMk id="26" creationId="{0922BEBA-CC1F-2B35-B6B1-E3A3B0C4808B}"/>
          </ac:cxnSpMkLst>
        </pc:cxnChg>
      </pc:sldChg>
      <pc:sldChg chg="addSp delSp modSp mod">
        <pc:chgData name="Sacha LUTOFF" userId="a37079e7ccb5967d" providerId="LiveId" clId="{D5C0605F-D7BA-47E6-A5A9-C0141583843A}" dt="2025-05-20T11:43:52.046" v="3642"/>
        <pc:sldMkLst>
          <pc:docMk/>
          <pc:sldMk cId="3148137221" sldId="261"/>
        </pc:sldMkLst>
        <pc:spChg chg="mod">
          <ac:chgData name="Sacha LUTOFF" userId="a37079e7ccb5967d" providerId="LiveId" clId="{D5C0605F-D7BA-47E6-A5A9-C0141583843A}" dt="2025-05-20T11:43:20.967" v="3633" actId="20577"/>
          <ac:spMkLst>
            <pc:docMk/>
            <pc:sldMk cId="3148137221" sldId="261"/>
            <ac:spMk id="13" creationId="{38809AD3-8B8C-9F37-4541-20E54BC39C81}"/>
          </ac:spMkLst>
        </pc:spChg>
        <pc:picChg chg="add mod">
          <ac:chgData name="Sacha LUTOFF" userId="a37079e7ccb5967d" providerId="LiveId" clId="{D5C0605F-D7BA-47E6-A5A9-C0141583843A}" dt="2025-05-20T11:43:52.046" v="3642"/>
          <ac:picMkLst>
            <pc:docMk/>
            <pc:sldMk cId="3148137221" sldId="261"/>
            <ac:picMk id="5" creationId="{2450FF8E-4E02-CEDF-3E8E-9B62658CD786}"/>
          </ac:picMkLst>
        </pc:picChg>
      </pc:sldChg>
      <pc:sldChg chg="modSp mod">
        <pc:chgData name="Sacha LUTOFF" userId="a37079e7ccb5967d" providerId="LiveId" clId="{D5C0605F-D7BA-47E6-A5A9-C0141583843A}" dt="2025-05-20T12:24:27.692" v="4864" actId="20577"/>
        <pc:sldMkLst>
          <pc:docMk/>
          <pc:sldMk cId="1913918738" sldId="265"/>
        </pc:sldMkLst>
        <pc:spChg chg="mod">
          <ac:chgData name="Sacha LUTOFF" userId="a37079e7ccb5967d" providerId="LiveId" clId="{D5C0605F-D7BA-47E6-A5A9-C0141583843A}" dt="2025-05-20T12:24:27.692" v="4864" actId="20577"/>
          <ac:spMkLst>
            <pc:docMk/>
            <pc:sldMk cId="1913918738" sldId="265"/>
            <ac:spMk id="2" creationId="{5E35673F-2FE0-691B-58CD-0A472FF5AAE7}"/>
          </ac:spMkLst>
        </pc:spChg>
        <pc:spChg chg="mod">
          <ac:chgData name="Sacha LUTOFF" userId="a37079e7ccb5967d" providerId="LiveId" clId="{D5C0605F-D7BA-47E6-A5A9-C0141583843A}" dt="2025-05-20T12:24:22.506" v="4857"/>
          <ac:spMkLst>
            <pc:docMk/>
            <pc:sldMk cId="1913918738" sldId="265"/>
            <ac:spMk id="3" creationId="{CD4D8BD6-B51F-7B4C-EE9C-DC626AFCC696}"/>
          </ac:spMkLst>
        </pc:spChg>
      </pc:sldChg>
      <pc:sldChg chg="addSp delSp modSp mod ord">
        <pc:chgData name="Sacha LUTOFF" userId="a37079e7ccb5967d" providerId="LiveId" clId="{D5C0605F-D7BA-47E6-A5A9-C0141583843A}" dt="2025-05-20T11:44:03.702" v="3644"/>
        <pc:sldMkLst>
          <pc:docMk/>
          <pc:sldMk cId="1665103910" sldId="278"/>
        </pc:sldMkLst>
        <pc:spChg chg="mod">
          <ac:chgData name="Sacha LUTOFF" userId="a37079e7ccb5967d" providerId="LiveId" clId="{D5C0605F-D7BA-47E6-A5A9-C0141583843A}" dt="2025-05-20T11:43:37.492" v="3637" actId="20577"/>
          <ac:spMkLst>
            <pc:docMk/>
            <pc:sldMk cId="1665103910" sldId="278"/>
            <ac:spMk id="13" creationId="{43664173-95B1-96C2-8915-11694B8CB5F0}"/>
          </ac:spMkLst>
        </pc:spChg>
        <pc:picChg chg="add mod">
          <ac:chgData name="Sacha LUTOFF" userId="a37079e7ccb5967d" providerId="LiveId" clId="{D5C0605F-D7BA-47E6-A5A9-C0141583843A}" dt="2025-05-15T14:04:36.964" v="1115" actId="14100"/>
          <ac:picMkLst>
            <pc:docMk/>
            <pc:sldMk cId="1665103910" sldId="278"/>
            <ac:picMk id="6" creationId="{DFBB9928-BBB0-9266-3230-0F84404DE5F3}"/>
          </ac:picMkLst>
        </pc:picChg>
      </pc:sldChg>
      <pc:sldChg chg="addSp delSp modSp new mod">
        <pc:chgData name="Sacha LUTOFF" userId="a37079e7ccb5967d" providerId="LiveId" clId="{D5C0605F-D7BA-47E6-A5A9-C0141583843A}" dt="2025-06-06T08:05:58.239" v="5570" actId="478"/>
        <pc:sldMkLst>
          <pc:docMk/>
          <pc:sldMk cId="3196660499" sldId="289"/>
        </pc:sldMkLst>
        <pc:spChg chg="mod">
          <ac:chgData name="Sacha LUTOFF" userId="a37079e7ccb5967d" providerId="LiveId" clId="{D5C0605F-D7BA-47E6-A5A9-C0141583843A}" dt="2025-05-15T09:31:00.811" v="365" actId="20577"/>
          <ac:spMkLst>
            <pc:docMk/>
            <pc:sldMk cId="3196660499" sldId="289"/>
            <ac:spMk id="2" creationId="{0D20ACC1-94EB-DBD3-7844-0D00C9130136}"/>
          </ac:spMkLst>
        </pc:spChg>
        <pc:spChg chg="add mod">
          <ac:chgData name="Sacha LUTOFF" userId="a37079e7ccb5967d" providerId="LiveId" clId="{D5C0605F-D7BA-47E6-A5A9-C0141583843A}" dt="2025-05-20T11:40:25.712" v="3242" actId="14100"/>
          <ac:spMkLst>
            <pc:docMk/>
            <pc:sldMk cId="3196660499" sldId="289"/>
            <ac:spMk id="9" creationId="{58A85FC8-A78D-6AD0-9F12-BD3A1F96267C}"/>
          </ac:spMkLst>
        </pc:spChg>
        <pc:picChg chg="add del mod">
          <ac:chgData name="Sacha LUTOFF" userId="a37079e7ccb5967d" providerId="LiveId" clId="{D5C0605F-D7BA-47E6-A5A9-C0141583843A}" dt="2025-06-06T08:05:58.239" v="5570" actId="478"/>
          <ac:picMkLst>
            <pc:docMk/>
            <pc:sldMk cId="3196660499" sldId="289"/>
            <ac:picMk id="5" creationId="{EF6DFEC8-A188-683E-5ED2-8F89F0C8CEC1}"/>
          </ac:picMkLst>
        </pc:picChg>
        <pc:picChg chg="add del">
          <ac:chgData name="Sacha LUTOFF" userId="a37079e7ccb5967d" providerId="LiveId" clId="{D5C0605F-D7BA-47E6-A5A9-C0141583843A}" dt="2025-06-06T08:05:57.688" v="5569" actId="22"/>
          <ac:picMkLst>
            <pc:docMk/>
            <pc:sldMk cId="3196660499" sldId="289"/>
            <ac:picMk id="6" creationId="{FB978400-6A49-0541-8800-A755F6AADCA0}"/>
          </ac:picMkLst>
        </pc:picChg>
      </pc:sldChg>
      <pc:sldChg chg="addSp delSp modSp add mod">
        <pc:chgData name="Sacha LUTOFF" userId="a37079e7ccb5967d" providerId="LiveId" clId="{D5C0605F-D7BA-47E6-A5A9-C0141583843A}" dt="2025-05-20T11:41:07.585" v="3281" actId="403"/>
        <pc:sldMkLst>
          <pc:docMk/>
          <pc:sldMk cId="1524812079" sldId="290"/>
        </pc:sldMkLst>
        <pc:spChg chg="mod">
          <ac:chgData name="Sacha LUTOFF" userId="a37079e7ccb5967d" providerId="LiveId" clId="{D5C0605F-D7BA-47E6-A5A9-C0141583843A}" dt="2025-05-15T09:30:53.120" v="347" actId="20577"/>
          <ac:spMkLst>
            <pc:docMk/>
            <pc:sldMk cId="1524812079" sldId="290"/>
            <ac:spMk id="2" creationId="{9442DD0A-A20B-A4A6-01CB-AD07894CFB19}"/>
          </ac:spMkLst>
        </pc:spChg>
        <pc:spChg chg="add mod">
          <ac:chgData name="Sacha LUTOFF" userId="a37079e7ccb5967d" providerId="LiveId" clId="{D5C0605F-D7BA-47E6-A5A9-C0141583843A}" dt="2025-05-20T11:41:07.585" v="3281" actId="403"/>
          <ac:spMkLst>
            <pc:docMk/>
            <pc:sldMk cId="1524812079" sldId="290"/>
            <ac:spMk id="3" creationId="{3F6BF840-E507-B61A-9F4A-4F02018DBF52}"/>
          </ac:spMkLst>
        </pc:spChg>
        <pc:picChg chg="add mod">
          <ac:chgData name="Sacha LUTOFF" userId="a37079e7ccb5967d" providerId="LiveId" clId="{D5C0605F-D7BA-47E6-A5A9-C0141583843A}" dt="2025-05-15T13:27:17.608" v="1084" actId="1076"/>
          <ac:picMkLst>
            <pc:docMk/>
            <pc:sldMk cId="1524812079" sldId="290"/>
            <ac:picMk id="11" creationId="{64852DF6-6249-9F19-34E4-09A2DB3A5B73}"/>
          </ac:picMkLst>
        </pc:picChg>
      </pc:sldChg>
      <pc:sldChg chg="addSp delSp modSp new mod ord">
        <pc:chgData name="Sacha LUTOFF" userId="a37079e7ccb5967d" providerId="LiveId" clId="{D5C0605F-D7BA-47E6-A5A9-C0141583843A}" dt="2025-05-15T12:52:40.724" v="1078" actId="20577"/>
        <pc:sldMkLst>
          <pc:docMk/>
          <pc:sldMk cId="1706481580" sldId="291"/>
        </pc:sldMkLst>
        <pc:spChg chg="mod">
          <ac:chgData name="Sacha LUTOFF" userId="a37079e7ccb5967d" providerId="LiveId" clId="{D5C0605F-D7BA-47E6-A5A9-C0141583843A}" dt="2025-05-15T09:45:31.037" v="646" actId="20577"/>
          <ac:spMkLst>
            <pc:docMk/>
            <pc:sldMk cId="1706481580" sldId="291"/>
            <ac:spMk id="2" creationId="{6C1E090C-D2CF-42DE-FFA3-305B899D15A3}"/>
          </ac:spMkLst>
        </pc:spChg>
        <pc:spChg chg="mod">
          <ac:chgData name="Sacha LUTOFF" userId="a37079e7ccb5967d" providerId="LiveId" clId="{D5C0605F-D7BA-47E6-A5A9-C0141583843A}" dt="2025-05-15T12:52:40.724" v="1078" actId="20577"/>
          <ac:spMkLst>
            <pc:docMk/>
            <pc:sldMk cId="1706481580" sldId="291"/>
            <ac:spMk id="3" creationId="{744483CD-D012-13F5-EC15-6C9F5533AEC9}"/>
          </ac:spMkLst>
        </pc:spChg>
        <pc:picChg chg="add mod">
          <ac:chgData name="Sacha LUTOFF" userId="a37079e7ccb5967d" providerId="LiveId" clId="{D5C0605F-D7BA-47E6-A5A9-C0141583843A}" dt="2025-05-15T12:50:18.193" v="902" actId="1076"/>
          <ac:picMkLst>
            <pc:docMk/>
            <pc:sldMk cId="1706481580" sldId="291"/>
            <ac:picMk id="8" creationId="{D84BB709-4629-79AF-9AB3-1EAC386335DE}"/>
          </ac:picMkLst>
        </pc:picChg>
      </pc:sldChg>
      <pc:sldChg chg="addSp delSp modSp new del mod">
        <pc:chgData name="Sacha LUTOFF" userId="a37079e7ccb5967d" providerId="LiveId" clId="{D5C0605F-D7BA-47E6-A5A9-C0141583843A}" dt="2025-05-20T11:38:56.173" v="3134" actId="47"/>
        <pc:sldMkLst>
          <pc:docMk/>
          <pc:sldMk cId="138559623" sldId="292"/>
        </pc:sldMkLst>
      </pc:sldChg>
      <pc:sldChg chg="modSp new del mod">
        <pc:chgData name="Sacha LUTOFF" userId="a37079e7ccb5967d" providerId="LiveId" clId="{D5C0605F-D7BA-47E6-A5A9-C0141583843A}" dt="2025-05-19T09:54:52.137" v="1358" actId="47"/>
        <pc:sldMkLst>
          <pc:docMk/>
          <pc:sldMk cId="1298134523" sldId="293"/>
        </pc:sldMkLst>
      </pc:sldChg>
      <pc:sldChg chg="addSp delSp modSp new mod">
        <pc:chgData name="Sacha LUTOFF" userId="a37079e7ccb5967d" providerId="LiveId" clId="{D5C0605F-D7BA-47E6-A5A9-C0141583843A}" dt="2025-05-20T12:19:04.895" v="4618"/>
        <pc:sldMkLst>
          <pc:docMk/>
          <pc:sldMk cId="1267146872" sldId="297"/>
        </pc:sldMkLst>
        <pc:spChg chg="mod">
          <ac:chgData name="Sacha LUTOFF" userId="a37079e7ccb5967d" providerId="LiveId" clId="{D5C0605F-D7BA-47E6-A5A9-C0141583843A}" dt="2025-05-20T12:19:04.895" v="4618"/>
          <ac:spMkLst>
            <pc:docMk/>
            <pc:sldMk cId="1267146872" sldId="297"/>
            <ac:spMk id="2" creationId="{0E64CB5D-E059-5684-A7CF-6DA0E3BF612F}"/>
          </ac:spMkLst>
        </pc:spChg>
        <pc:spChg chg="add mod">
          <ac:chgData name="Sacha LUTOFF" userId="a37079e7ccb5967d" providerId="LiveId" clId="{D5C0605F-D7BA-47E6-A5A9-C0141583843A}" dt="2025-05-20T12:13:28.986" v="4083" actId="1076"/>
          <ac:spMkLst>
            <pc:docMk/>
            <pc:sldMk cId="1267146872" sldId="297"/>
            <ac:spMk id="7" creationId="{0B901247-36C8-9D5B-10F4-1DD0903B75FC}"/>
          </ac:spMkLst>
        </pc:spChg>
        <pc:spChg chg="add mod">
          <ac:chgData name="Sacha LUTOFF" userId="a37079e7ccb5967d" providerId="LiveId" clId="{D5C0605F-D7BA-47E6-A5A9-C0141583843A}" dt="2025-05-20T12:13:28.986" v="4083" actId="1076"/>
          <ac:spMkLst>
            <pc:docMk/>
            <pc:sldMk cId="1267146872" sldId="297"/>
            <ac:spMk id="11" creationId="{D1F17084-A77C-8BDE-2157-9B6A2BF5E6FB}"/>
          </ac:spMkLst>
        </pc:spChg>
        <pc:spChg chg="add mod">
          <ac:chgData name="Sacha LUTOFF" userId="a37079e7ccb5967d" providerId="LiveId" clId="{D5C0605F-D7BA-47E6-A5A9-C0141583843A}" dt="2025-05-20T12:13:28.986" v="4083" actId="1076"/>
          <ac:spMkLst>
            <pc:docMk/>
            <pc:sldMk cId="1267146872" sldId="297"/>
            <ac:spMk id="13" creationId="{E18454CB-5A65-BC9F-97ED-1CED5C896CDF}"/>
          </ac:spMkLst>
        </pc:spChg>
        <pc:spChg chg="mod">
          <ac:chgData name="Sacha LUTOFF" userId="a37079e7ccb5967d" providerId="LiveId" clId="{D5C0605F-D7BA-47E6-A5A9-C0141583843A}" dt="2025-05-20T12:13:28.986" v="4083" actId="1076"/>
          <ac:spMkLst>
            <pc:docMk/>
            <pc:sldMk cId="1267146872" sldId="297"/>
            <ac:spMk id="18" creationId="{606B24DC-6E64-3BE8-EB01-7D2427FB877E}"/>
          </ac:spMkLst>
        </pc:spChg>
        <pc:spChg chg="mod">
          <ac:chgData name="Sacha LUTOFF" userId="a37079e7ccb5967d" providerId="LiveId" clId="{D5C0605F-D7BA-47E6-A5A9-C0141583843A}" dt="2025-05-20T12:13:28.986" v="4083" actId="1076"/>
          <ac:spMkLst>
            <pc:docMk/>
            <pc:sldMk cId="1267146872" sldId="297"/>
            <ac:spMk id="19" creationId="{AC5B31D4-C4B5-A5F4-AD9E-4C6988103240}"/>
          </ac:spMkLst>
        </pc:spChg>
        <pc:spChg chg="mod">
          <ac:chgData name="Sacha LUTOFF" userId="a37079e7ccb5967d" providerId="LiveId" clId="{D5C0605F-D7BA-47E6-A5A9-C0141583843A}" dt="2025-05-20T12:12:22.498" v="4051" actId="14100"/>
          <ac:spMkLst>
            <pc:docMk/>
            <pc:sldMk cId="1267146872" sldId="297"/>
            <ac:spMk id="20" creationId="{E32B43F7-28EA-B117-4FB1-DDD9D255D00B}"/>
          </ac:spMkLst>
        </pc:spChg>
        <pc:spChg chg="mod">
          <ac:chgData name="Sacha LUTOFF" userId="a37079e7ccb5967d" providerId="LiveId" clId="{D5C0605F-D7BA-47E6-A5A9-C0141583843A}" dt="2025-05-20T12:12:22.887" v="4052" actId="14100"/>
          <ac:spMkLst>
            <pc:docMk/>
            <pc:sldMk cId="1267146872" sldId="297"/>
            <ac:spMk id="21" creationId="{D8522B1C-607A-3EDD-37D5-77B657CD5A99}"/>
          </ac:spMkLst>
        </pc:spChg>
        <pc:spChg chg="add mod">
          <ac:chgData name="Sacha LUTOFF" userId="a37079e7ccb5967d" providerId="LiveId" clId="{D5C0605F-D7BA-47E6-A5A9-C0141583843A}" dt="2025-05-20T12:13:28.986" v="4083" actId="1076"/>
          <ac:spMkLst>
            <pc:docMk/>
            <pc:sldMk cId="1267146872" sldId="297"/>
            <ac:spMk id="26" creationId="{42AE2533-EE4C-3EC9-9DAB-34775CAB4BAF}"/>
          </ac:spMkLst>
        </pc:spChg>
        <pc:spChg chg="add mod ord">
          <ac:chgData name="Sacha LUTOFF" userId="a37079e7ccb5967d" providerId="LiveId" clId="{D5C0605F-D7BA-47E6-A5A9-C0141583843A}" dt="2025-05-20T12:18:24.738" v="4582" actId="166"/>
          <ac:spMkLst>
            <pc:docMk/>
            <pc:sldMk cId="1267146872" sldId="297"/>
            <ac:spMk id="30" creationId="{75FD42DE-B446-766B-ACA1-0D952CC1AAC6}"/>
          </ac:spMkLst>
        </pc:spChg>
        <pc:spChg chg="mod">
          <ac:chgData name="Sacha LUTOFF" userId="a37079e7ccb5967d" providerId="LiveId" clId="{D5C0605F-D7BA-47E6-A5A9-C0141583843A}" dt="2025-05-20T12:10:25.942" v="3926"/>
          <ac:spMkLst>
            <pc:docMk/>
            <pc:sldMk cId="1267146872" sldId="297"/>
            <ac:spMk id="36" creationId="{8A826F38-2712-0B1D-8639-80F2A2E602C8}"/>
          </ac:spMkLst>
        </pc:spChg>
        <pc:spChg chg="mod">
          <ac:chgData name="Sacha LUTOFF" userId="a37079e7ccb5967d" providerId="LiveId" clId="{D5C0605F-D7BA-47E6-A5A9-C0141583843A}" dt="2025-05-20T12:12:22.887" v="4052" actId="14100"/>
          <ac:spMkLst>
            <pc:docMk/>
            <pc:sldMk cId="1267146872" sldId="297"/>
            <ac:spMk id="40" creationId="{8EC474A4-BC96-DFE2-2F24-2A2E9071DD02}"/>
          </ac:spMkLst>
        </pc:spChg>
        <pc:spChg chg="mod">
          <ac:chgData name="Sacha LUTOFF" userId="a37079e7ccb5967d" providerId="LiveId" clId="{D5C0605F-D7BA-47E6-A5A9-C0141583843A}" dt="2025-05-20T12:08:31.054" v="3874"/>
          <ac:spMkLst>
            <pc:docMk/>
            <pc:sldMk cId="1267146872" sldId="297"/>
            <ac:spMk id="49" creationId="{F60C7A48-46FB-4FE3-99C7-405A03D8C63A}"/>
          </ac:spMkLst>
        </pc:spChg>
        <pc:spChg chg="mod">
          <ac:chgData name="Sacha LUTOFF" userId="a37079e7ccb5967d" providerId="LiveId" clId="{D5C0605F-D7BA-47E6-A5A9-C0141583843A}" dt="2025-05-20T12:08:31.054" v="3874"/>
          <ac:spMkLst>
            <pc:docMk/>
            <pc:sldMk cId="1267146872" sldId="297"/>
            <ac:spMk id="50" creationId="{600EA964-C326-F4B8-E114-4408779EEDDA}"/>
          </ac:spMkLst>
        </pc:spChg>
        <pc:spChg chg="mod">
          <ac:chgData name="Sacha LUTOFF" userId="a37079e7ccb5967d" providerId="LiveId" clId="{D5C0605F-D7BA-47E6-A5A9-C0141583843A}" dt="2025-05-20T12:08:31.054" v="3874"/>
          <ac:spMkLst>
            <pc:docMk/>
            <pc:sldMk cId="1267146872" sldId="297"/>
            <ac:spMk id="51" creationId="{BE58101A-3B11-38DF-1920-EA4F0DD51761}"/>
          </ac:spMkLst>
        </pc:spChg>
        <pc:spChg chg="mod">
          <ac:chgData name="Sacha LUTOFF" userId="a37079e7ccb5967d" providerId="LiveId" clId="{D5C0605F-D7BA-47E6-A5A9-C0141583843A}" dt="2025-05-20T12:12:22.498" v="4051" actId="14100"/>
          <ac:spMkLst>
            <pc:docMk/>
            <pc:sldMk cId="1267146872" sldId="297"/>
            <ac:spMk id="52" creationId="{EBF32DD5-3EBB-A3F9-6B58-51D5FAD7F1C0}"/>
          </ac:spMkLst>
        </pc:spChg>
        <pc:spChg chg="add mod">
          <ac:chgData name="Sacha LUTOFF" userId="a37079e7ccb5967d" providerId="LiveId" clId="{D5C0605F-D7BA-47E6-A5A9-C0141583843A}" dt="2025-05-20T12:12:53.125" v="4065" actId="1076"/>
          <ac:spMkLst>
            <pc:docMk/>
            <pc:sldMk cId="1267146872" sldId="297"/>
            <ac:spMk id="55" creationId="{32149118-9818-B602-FBE1-88AC5043C653}"/>
          </ac:spMkLst>
        </pc:spChg>
        <pc:spChg chg="add mod">
          <ac:chgData name="Sacha LUTOFF" userId="a37079e7ccb5967d" providerId="LiveId" clId="{D5C0605F-D7BA-47E6-A5A9-C0141583843A}" dt="2025-05-20T12:10:25.942" v="3926"/>
          <ac:spMkLst>
            <pc:docMk/>
            <pc:sldMk cId="1267146872" sldId="297"/>
            <ac:spMk id="79" creationId="{B69900C0-6266-441F-57E1-6C50B3552429}"/>
          </ac:spMkLst>
        </pc:spChg>
        <pc:spChg chg="add mod">
          <ac:chgData name="Sacha LUTOFF" userId="a37079e7ccb5967d" providerId="LiveId" clId="{D5C0605F-D7BA-47E6-A5A9-C0141583843A}" dt="2025-05-20T12:17:54.519" v="4568" actId="164"/>
          <ac:spMkLst>
            <pc:docMk/>
            <pc:sldMk cId="1267146872" sldId="297"/>
            <ac:spMk id="80" creationId="{ED9C84BC-2936-D15D-8A06-4BF41E014322}"/>
          </ac:spMkLst>
        </pc:spChg>
        <pc:spChg chg="add mod">
          <ac:chgData name="Sacha LUTOFF" userId="a37079e7ccb5967d" providerId="LiveId" clId="{D5C0605F-D7BA-47E6-A5A9-C0141583843A}" dt="2025-05-20T12:13:06.965" v="4070" actId="1076"/>
          <ac:spMkLst>
            <pc:docMk/>
            <pc:sldMk cId="1267146872" sldId="297"/>
            <ac:spMk id="81" creationId="{90FCD1E3-3DE6-F0E4-A41C-939D094CF2C1}"/>
          </ac:spMkLst>
        </pc:spChg>
        <pc:spChg chg="add mod">
          <ac:chgData name="Sacha LUTOFF" userId="a37079e7ccb5967d" providerId="LiveId" clId="{D5C0605F-D7BA-47E6-A5A9-C0141583843A}" dt="2025-05-20T12:13:28.986" v="4083" actId="1076"/>
          <ac:spMkLst>
            <pc:docMk/>
            <pc:sldMk cId="1267146872" sldId="297"/>
            <ac:spMk id="82" creationId="{D699E7F8-FCF9-7ECD-2E38-286354B58192}"/>
          </ac:spMkLst>
        </pc:spChg>
        <pc:spChg chg="add mod">
          <ac:chgData name="Sacha LUTOFF" userId="a37079e7ccb5967d" providerId="LiveId" clId="{D5C0605F-D7BA-47E6-A5A9-C0141583843A}" dt="2025-05-20T12:17:54.519" v="4568" actId="164"/>
          <ac:spMkLst>
            <pc:docMk/>
            <pc:sldMk cId="1267146872" sldId="297"/>
            <ac:spMk id="83" creationId="{D21D3BE8-EBE7-AC8B-C16F-F628F021A1F1}"/>
          </ac:spMkLst>
        </pc:spChg>
        <pc:spChg chg="add mod">
          <ac:chgData name="Sacha LUTOFF" userId="a37079e7ccb5967d" providerId="LiveId" clId="{D5C0605F-D7BA-47E6-A5A9-C0141583843A}" dt="2025-05-20T12:17:54.519" v="4568" actId="164"/>
          <ac:spMkLst>
            <pc:docMk/>
            <pc:sldMk cId="1267146872" sldId="297"/>
            <ac:spMk id="84" creationId="{D33C448E-2B2C-3FE9-E84E-44CB72F15C0E}"/>
          </ac:spMkLst>
        </pc:spChg>
        <pc:spChg chg="add mod">
          <ac:chgData name="Sacha LUTOFF" userId="a37079e7ccb5967d" providerId="LiveId" clId="{D5C0605F-D7BA-47E6-A5A9-C0141583843A}" dt="2025-05-20T12:13:28.986" v="4083" actId="1076"/>
          <ac:spMkLst>
            <pc:docMk/>
            <pc:sldMk cId="1267146872" sldId="297"/>
            <ac:spMk id="85" creationId="{FF55E9DA-CCCC-B9BA-CBC5-8BF7720F1CA2}"/>
          </ac:spMkLst>
        </pc:spChg>
        <pc:spChg chg="add mod">
          <ac:chgData name="Sacha LUTOFF" userId="a37079e7ccb5967d" providerId="LiveId" clId="{D5C0605F-D7BA-47E6-A5A9-C0141583843A}" dt="2025-05-20T12:13:43.133" v="4090" actId="1076"/>
          <ac:spMkLst>
            <pc:docMk/>
            <pc:sldMk cId="1267146872" sldId="297"/>
            <ac:spMk id="86" creationId="{46FA459A-BAEC-AB72-8D0B-5B58CE824D3F}"/>
          </ac:spMkLst>
        </pc:spChg>
        <pc:spChg chg="add mod">
          <ac:chgData name="Sacha LUTOFF" userId="a37079e7ccb5967d" providerId="LiveId" clId="{D5C0605F-D7BA-47E6-A5A9-C0141583843A}" dt="2025-05-20T12:13:31.894" v="4084" actId="1076"/>
          <ac:spMkLst>
            <pc:docMk/>
            <pc:sldMk cId="1267146872" sldId="297"/>
            <ac:spMk id="87" creationId="{256870BF-2E03-5FBD-F235-C52A594DD338}"/>
          </ac:spMkLst>
        </pc:spChg>
        <pc:spChg chg="add mod">
          <ac:chgData name="Sacha LUTOFF" userId="a37079e7ccb5967d" providerId="LiveId" clId="{D5C0605F-D7BA-47E6-A5A9-C0141583843A}" dt="2025-05-20T12:17:54.519" v="4568" actId="164"/>
          <ac:spMkLst>
            <pc:docMk/>
            <pc:sldMk cId="1267146872" sldId="297"/>
            <ac:spMk id="88" creationId="{EBCA71CB-D6E0-03C4-6412-3078247DC9E2}"/>
          </ac:spMkLst>
        </pc:spChg>
        <pc:spChg chg="add mod">
          <ac:chgData name="Sacha LUTOFF" userId="a37079e7ccb5967d" providerId="LiveId" clId="{D5C0605F-D7BA-47E6-A5A9-C0141583843A}" dt="2025-05-20T12:17:54.519" v="4568" actId="164"/>
          <ac:spMkLst>
            <pc:docMk/>
            <pc:sldMk cId="1267146872" sldId="297"/>
            <ac:spMk id="89" creationId="{07217FDF-8E97-5398-E746-9B773A2BA42D}"/>
          </ac:spMkLst>
        </pc:spChg>
        <pc:spChg chg="add mod">
          <ac:chgData name="Sacha LUTOFF" userId="a37079e7ccb5967d" providerId="LiveId" clId="{D5C0605F-D7BA-47E6-A5A9-C0141583843A}" dt="2025-05-20T12:18:07.636" v="4574" actId="1076"/>
          <ac:spMkLst>
            <pc:docMk/>
            <pc:sldMk cId="1267146872" sldId="297"/>
            <ac:spMk id="103" creationId="{DA7C4956-84D9-5871-A417-BFFB04D21154}"/>
          </ac:spMkLst>
        </pc:spChg>
        <pc:spChg chg="add mod">
          <ac:chgData name="Sacha LUTOFF" userId="a37079e7ccb5967d" providerId="LiveId" clId="{D5C0605F-D7BA-47E6-A5A9-C0141583843A}" dt="2025-05-20T12:18:10.773" v="4577" actId="20577"/>
          <ac:spMkLst>
            <pc:docMk/>
            <pc:sldMk cId="1267146872" sldId="297"/>
            <ac:spMk id="104" creationId="{20593C0E-0A21-34D9-CF4F-B80DCD86B0A5}"/>
          </ac:spMkLst>
        </pc:spChg>
        <pc:grpChg chg="add mod">
          <ac:chgData name="Sacha LUTOFF" userId="a37079e7ccb5967d" providerId="LiveId" clId="{D5C0605F-D7BA-47E6-A5A9-C0141583843A}" dt="2025-05-20T12:07:53.132" v="3856" actId="1076"/>
          <ac:grpSpMkLst>
            <pc:docMk/>
            <pc:sldMk cId="1267146872" sldId="297"/>
            <ac:grpSpMk id="3" creationId="{0711A86B-56EE-1070-C4CB-68AE5DBBFD40}"/>
          </ac:grpSpMkLst>
        </pc:grpChg>
        <pc:grpChg chg="add mod">
          <ac:chgData name="Sacha LUTOFF" userId="a37079e7ccb5967d" providerId="LiveId" clId="{D5C0605F-D7BA-47E6-A5A9-C0141583843A}" dt="2025-05-20T12:11:30.683" v="3957" actId="1076"/>
          <ac:grpSpMkLst>
            <pc:docMk/>
            <pc:sldMk cId="1267146872" sldId="297"/>
            <ac:grpSpMk id="17" creationId="{5457DDC5-93A8-0081-E305-07733EBCF223}"/>
          </ac:grpSpMkLst>
        </pc:grpChg>
        <pc:grpChg chg="add mod">
          <ac:chgData name="Sacha LUTOFF" userId="a37079e7ccb5967d" providerId="LiveId" clId="{D5C0605F-D7BA-47E6-A5A9-C0141583843A}" dt="2025-05-20T12:11:30.683" v="3957" actId="1076"/>
          <ac:grpSpMkLst>
            <pc:docMk/>
            <pc:sldMk cId="1267146872" sldId="297"/>
            <ac:grpSpMk id="28" creationId="{F2BD90BD-4F33-6ED0-6F7C-268B585464FC}"/>
          </ac:grpSpMkLst>
        </pc:grpChg>
        <pc:grpChg chg="add del mod">
          <ac:chgData name="Sacha LUTOFF" userId="a37079e7ccb5967d" providerId="LiveId" clId="{D5C0605F-D7BA-47E6-A5A9-C0141583843A}" dt="2025-05-20T12:12:41.856" v="4060" actId="164"/>
          <ac:grpSpMkLst>
            <pc:docMk/>
            <pc:sldMk cId="1267146872" sldId="297"/>
            <ac:grpSpMk id="32" creationId="{749D778C-2213-A3AC-8911-4EFF3E24DD0F}"/>
          </ac:grpSpMkLst>
        </pc:grpChg>
        <pc:grpChg chg="add mod">
          <ac:chgData name="Sacha LUTOFF" userId="a37079e7ccb5967d" providerId="LiveId" clId="{D5C0605F-D7BA-47E6-A5A9-C0141583843A}" dt="2025-05-20T12:12:41.856" v="4060" actId="164"/>
          <ac:grpSpMkLst>
            <pc:docMk/>
            <pc:sldMk cId="1267146872" sldId="297"/>
            <ac:grpSpMk id="48" creationId="{747359BE-040A-D9E2-3DC8-690DFE0B0218}"/>
          </ac:grpSpMkLst>
        </pc:grpChg>
        <pc:grpChg chg="add mod">
          <ac:chgData name="Sacha LUTOFF" userId="a37079e7ccb5967d" providerId="LiveId" clId="{D5C0605F-D7BA-47E6-A5A9-C0141583843A}" dt="2025-05-20T12:17:54.519" v="4568" actId="164"/>
          <ac:grpSpMkLst>
            <pc:docMk/>
            <pc:sldMk cId="1267146872" sldId="297"/>
            <ac:grpSpMk id="90" creationId="{6EB60019-B1AA-2432-7231-A660D0DECC86}"/>
          </ac:grpSpMkLst>
        </pc:grpChg>
        <pc:grpChg chg="add mod">
          <ac:chgData name="Sacha LUTOFF" userId="a37079e7ccb5967d" providerId="LiveId" clId="{D5C0605F-D7BA-47E6-A5A9-C0141583843A}" dt="2025-05-20T12:17:56.694" v="4569" actId="1076"/>
          <ac:grpSpMkLst>
            <pc:docMk/>
            <pc:sldMk cId="1267146872" sldId="297"/>
            <ac:grpSpMk id="132" creationId="{A67A2B36-590D-8071-E196-195C32A90463}"/>
          </ac:grpSpMkLst>
        </pc:grpChg>
        <pc:picChg chg="add mod">
          <ac:chgData name="Sacha LUTOFF" userId="a37079e7ccb5967d" providerId="LiveId" clId="{D5C0605F-D7BA-47E6-A5A9-C0141583843A}" dt="2025-05-20T12:11:30.683" v="3957" actId="1076"/>
          <ac:picMkLst>
            <pc:docMk/>
            <pc:sldMk cId="1267146872" sldId="297"/>
            <ac:picMk id="27" creationId="{CDF860C0-3C14-721B-3CFF-233AF93D3967}"/>
          </ac:picMkLst>
        </pc:picChg>
        <pc:cxnChg chg="add mod">
          <ac:chgData name="Sacha LUTOFF" userId="a37079e7ccb5967d" providerId="LiveId" clId="{D5C0605F-D7BA-47E6-A5A9-C0141583843A}" dt="2025-05-20T12:11:30.683" v="3957" actId="1076"/>
          <ac:cxnSpMkLst>
            <pc:docMk/>
            <pc:sldMk cId="1267146872" sldId="297"/>
            <ac:cxnSpMk id="6" creationId="{A55E44E3-94DB-475B-28A7-1E76EADA06C2}"/>
          </ac:cxnSpMkLst>
        </pc:cxnChg>
        <pc:cxnChg chg="add mod">
          <ac:chgData name="Sacha LUTOFF" userId="a37079e7ccb5967d" providerId="LiveId" clId="{D5C0605F-D7BA-47E6-A5A9-C0141583843A}" dt="2025-05-20T12:11:30.683" v="3957" actId="1076"/>
          <ac:cxnSpMkLst>
            <pc:docMk/>
            <pc:sldMk cId="1267146872" sldId="297"/>
            <ac:cxnSpMk id="8" creationId="{7D3BF273-3467-EF72-DEB6-6C7F6F8C4839}"/>
          </ac:cxnSpMkLst>
        </pc:cxnChg>
        <pc:cxnChg chg="add mod">
          <ac:chgData name="Sacha LUTOFF" userId="a37079e7ccb5967d" providerId="LiveId" clId="{D5C0605F-D7BA-47E6-A5A9-C0141583843A}" dt="2025-05-19T06:56:36.846" v="1166"/>
          <ac:cxnSpMkLst>
            <pc:docMk/>
            <pc:sldMk cId="1267146872" sldId="297"/>
            <ac:cxnSpMk id="9" creationId="{3A480E01-8E56-1AAB-E308-EC6AB439EDA2}"/>
          </ac:cxnSpMkLst>
        </pc:cxnChg>
        <pc:cxnChg chg="mod">
          <ac:chgData name="Sacha LUTOFF" userId="a37079e7ccb5967d" providerId="LiveId" clId="{D5C0605F-D7BA-47E6-A5A9-C0141583843A}" dt="2025-05-19T06:57:13.706" v="1176" actId="14100"/>
          <ac:cxnSpMkLst>
            <pc:docMk/>
            <pc:sldMk cId="1267146872" sldId="297"/>
            <ac:cxnSpMk id="10" creationId="{99F9AB34-92AC-695C-EA15-750EB84470BE}"/>
          </ac:cxnSpMkLst>
        </pc:cxnChg>
        <pc:cxnChg chg="add mod">
          <ac:chgData name="Sacha LUTOFF" userId="a37079e7ccb5967d" providerId="LiveId" clId="{D5C0605F-D7BA-47E6-A5A9-C0141583843A}" dt="2025-05-20T12:11:30.683" v="3957" actId="1076"/>
          <ac:cxnSpMkLst>
            <pc:docMk/>
            <pc:sldMk cId="1267146872" sldId="297"/>
            <ac:cxnSpMk id="12" creationId="{76E8DEAB-D705-1812-CA05-72BCA29A3F60}"/>
          </ac:cxnSpMkLst>
        </pc:cxnChg>
        <pc:cxnChg chg="add mod">
          <ac:chgData name="Sacha LUTOFF" userId="a37079e7ccb5967d" providerId="LiveId" clId="{D5C0605F-D7BA-47E6-A5A9-C0141583843A}" dt="2025-05-19T06:56:36.846" v="1166"/>
          <ac:cxnSpMkLst>
            <pc:docMk/>
            <pc:sldMk cId="1267146872" sldId="297"/>
            <ac:cxnSpMk id="15" creationId="{A8A4E760-D642-CBE5-52D9-40A2EF91C33D}"/>
          </ac:cxnSpMkLst>
        </pc:cxnChg>
        <pc:cxnChg chg="add mod">
          <ac:chgData name="Sacha LUTOFF" userId="a37079e7ccb5967d" providerId="LiveId" clId="{D5C0605F-D7BA-47E6-A5A9-C0141583843A}" dt="2025-05-20T12:11:30.683" v="3957" actId="1076"/>
          <ac:cxnSpMkLst>
            <pc:docMk/>
            <pc:sldMk cId="1267146872" sldId="297"/>
            <ac:cxnSpMk id="22" creationId="{36161936-A5AB-D73F-7FD9-904BAD9AF4E6}"/>
          </ac:cxnSpMkLst>
        </pc:cxnChg>
        <pc:cxnChg chg="mod">
          <ac:chgData name="Sacha LUTOFF" userId="a37079e7ccb5967d" providerId="LiveId" clId="{D5C0605F-D7BA-47E6-A5A9-C0141583843A}" dt="2025-05-20T12:07:48.854" v="3855"/>
          <ac:cxnSpMkLst>
            <pc:docMk/>
            <pc:sldMk cId="1267146872" sldId="297"/>
            <ac:cxnSpMk id="23" creationId="{4F9BC34D-D411-A3B2-52E3-992046134154}"/>
          </ac:cxnSpMkLst>
        </pc:cxnChg>
        <pc:cxnChg chg="mod">
          <ac:chgData name="Sacha LUTOFF" userId="a37079e7ccb5967d" providerId="LiveId" clId="{D5C0605F-D7BA-47E6-A5A9-C0141583843A}" dt="2025-05-20T12:07:48.854" v="3855"/>
          <ac:cxnSpMkLst>
            <pc:docMk/>
            <pc:sldMk cId="1267146872" sldId="297"/>
            <ac:cxnSpMk id="24" creationId="{ADF48BAD-C7AE-71F2-5BC5-2C5BCF8B8E55}"/>
          </ac:cxnSpMkLst>
        </pc:cxnChg>
        <pc:cxnChg chg="mod">
          <ac:chgData name="Sacha LUTOFF" userId="a37079e7ccb5967d" providerId="LiveId" clId="{D5C0605F-D7BA-47E6-A5A9-C0141583843A}" dt="2025-05-19T06:56:39.048" v="1167" actId="1076"/>
          <ac:cxnSpMkLst>
            <pc:docMk/>
            <pc:sldMk cId="1267146872" sldId="297"/>
            <ac:cxnSpMk id="25" creationId="{89AB08FC-681F-9341-B276-58483828888E}"/>
          </ac:cxnSpMkLst>
        </pc:cxnChg>
        <pc:cxnChg chg="mod">
          <ac:chgData name="Sacha LUTOFF" userId="a37079e7ccb5967d" providerId="LiveId" clId="{D5C0605F-D7BA-47E6-A5A9-C0141583843A}" dt="2025-05-20T12:09:45.184" v="3908"/>
          <ac:cxnSpMkLst>
            <pc:docMk/>
            <pc:sldMk cId="1267146872" sldId="297"/>
            <ac:cxnSpMk id="38" creationId="{6F45C156-96A3-A5BB-5036-74067F0FBD41}"/>
          </ac:cxnSpMkLst>
        </pc:cxnChg>
        <pc:cxnChg chg="add del mod">
          <ac:chgData name="Sacha LUTOFF" userId="a37079e7ccb5967d" providerId="LiveId" clId="{D5C0605F-D7BA-47E6-A5A9-C0141583843A}" dt="2025-05-20T12:10:25.942" v="3926"/>
          <ac:cxnSpMkLst>
            <pc:docMk/>
            <pc:sldMk cId="1267146872" sldId="297"/>
            <ac:cxnSpMk id="39" creationId="{E9BC267D-2195-565A-B590-A783A60381E3}"/>
          </ac:cxnSpMkLst>
        </pc:cxnChg>
        <pc:cxnChg chg="mod">
          <ac:chgData name="Sacha LUTOFF" userId="a37079e7ccb5967d" providerId="LiveId" clId="{D5C0605F-D7BA-47E6-A5A9-C0141583843A}" dt="2025-05-20T12:09:48.878" v="3910" actId="571"/>
          <ac:cxnSpMkLst>
            <pc:docMk/>
            <pc:sldMk cId="1267146872" sldId="297"/>
            <ac:cxnSpMk id="45" creationId="{8E113633-CD0A-25DB-960C-8F79057AB9DD}"/>
          </ac:cxnSpMkLst>
        </pc:cxnChg>
        <pc:cxnChg chg="mod">
          <ac:chgData name="Sacha LUTOFF" userId="a37079e7ccb5967d" providerId="LiveId" clId="{D5C0605F-D7BA-47E6-A5A9-C0141583843A}" dt="2025-05-20T12:08:31.054" v="3874"/>
          <ac:cxnSpMkLst>
            <pc:docMk/>
            <pc:sldMk cId="1267146872" sldId="297"/>
            <ac:cxnSpMk id="53" creationId="{06CEFC78-0EF2-A9C5-53D1-5423064BA1ED}"/>
          </ac:cxnSpMkLst>
        </pc:cxnChg>
        <pc:cxnChg chg="mod">
          <ac:chgData name="Sacha LUTOFF" userId="a37079e7ccb5967d" providerId="LiveId" clId="{D5C0605F-D7BA-47E6-A5A9-C0141583843A}" dt="2025-05-20T12:08:31.054" v="3874"/>
          <ac:cxnSpMkLst>
            <pc:docMk/>
            <pc:sldMk cId="1267146872" sldId="297"/>
            <ac:cxnSpMk id="54" creationId="{4AD6CC16-02EE-23A7-0CB4-FCBECECEB6F7}"/>
          </ac:cxnSpMkLst>
        </pc:cxnChg>
        <pc:cxnChg chg="add mod">
          <ac:chgData name="Sacha LUTOFF" userId="a37079e7ccb5967d" providerId="LiveId" clId="{D5C0605F-D7BA-47E6-A5A9-C0141583843A}" dt="2025-05-20T12:10:02.304" v="3919"/>
          <ac:cxnSpMkLst>
            <pc:docMk/>
            <pc:sldMk cId="1267146872" sldId="297"/>
            <ac:cxnSpMk id="59" creationId="{6C28F29E-256E-6E60-1AC6-9E493DF2C57A}"/>
          </ac:cxnSpMkLst>
        </pc:cxnChg>
        <pc:cxnChg chg="add mod">
          <ac:chgData name="Sacha LUTOFF" userId="a37079e7ccb5967d" providerId="LiveId" clId="{D5C0605F-D7BA-47E6-A5A9-C0141583843A}" dt="2025-05-20T12:13:09.416" v="4071" actId="14100"/>
          <ac:cxnSpMkLst>
            <pc:docMk/>
            <pc:sldMk cId="1267146872" sldId="297"/>
            <ac:cxnSpMk id="63" creationId="{D8FB4CC2-A313-B124-6A92-375DAFAFE37F}"/>
          </ac:cxnSpMkLst>
        </pc:cxnChg>
        <pc:cxnChg chg="add mod">
          <ac:chgData name="Sacha LUTOFF" userId="a37079e7ccb5967d" providerId="LiveId" clId="{D5C0605F-D7BA-47E6-A5A9-C0141583843A}" dt="2025-05-20T12:09:45.184" v="3908"/>
          <ac:cxnSpMkLst>
            <pc:docMk/>
            <pc:sldMk cId="1267146872" sldId="297"/>
            <ac:cxnSpMk id="64" creationId="{B68BBF2A-64F3-636F-D6BE-2323379B88A6}"/>
          </ac:cxnSpMkLst>
        </pc:cxnChg>
        <pc:cxnChg chg="add mod">
          <ac:chgData name="Sacha LUTOFF" userId="a37079e7ccb5967d" providerId="LiveId" clId="{D5C0605F-D7BA-47E6-A5A9-C0141583843A}" dt="2025-05-20T12:09:40.708" v="3905"/>
          <ac:cxnSpMkLst>
            <pc:docMk/>
            <pc:sldMk cId="1267146872" sldId="297"/>
            <ac:cxnSpMk id="65" creationId="{DC67C9EA-F9DF-F19B-62EB-C943BABFD1CC}"/>
          </ac:cxnSpMkLst>
        </pc:cxnChg>
        <pc:cxnChg chg="add mod">
          <ac:chgData name="Sacha LUTOFF" userId="a37079e7ccb5967d" providerId="LiveId" clId="{D5C0605F-D7BA-47E6-A5A9-C0141583843A}" dt="2025-05-20T12:10:25.942" v="3926"/>
          <ac:cxnSpMkLst>
            <pc:docMk/>
            <pc:sldMk cId="1267146872" sldId="297"/>
            <ac:cxnSpMk id="66" creationId="{3DCC5334-54C9-14A7-5574-72A61D51F69F}"/>
          </ac:cxnSpMkLst>
        </pc:cxnChg>
        <pc:cxnChg chg="add mod">
          <ac:chgData name="Sacha LUTOFF" userId="a37079e7ccb5967d" providerId="LiveId" clId="{D5C0605F-D7BA-47E6-A5A9-C0141583843A}" dt="2025-05-20T12:10:25.942" v="3926"/>
          <ac:cxnSpMkLst>
            <pc:docMk/>
            <pc:sldMk cId="1267146872" sldId="297"/>
            <ac:cxnSpMk id="70" creationId="{0CA20CBE-5065-7A93-2C09-684A6591606F}"/>
          </ac:cxnSpMkLst>
        </pc:cxnChg>
        <pc:cxnChg chg="add mod">
          <ac:chgData name="Sacha LUTOFF" userId="a37079e7ccb5967d" providerId="LiveId" clId="{D5C0605F-D7BA-47E6-A5A9-C0141583843A}" dt="2025-05-20T12:09:45.184" v="3908"/>
          <ac:cxnSpMkLst>
            <pc:docMk/>
            <pc:sldMk cId="1267146872" sldId="297"/>
            <ac:cxnSpMk id="72" creationId="{36B5DE23-4566-9E40-FC5C-331ECE28510F}"/>
          </ac:cxnSpMkLst>
        </pc:cxnChg>
        <pc:cxnChg chg="add mod">
          <ac:chgData name="Sacha LUTOFF" userId="a37079e7ccb5967d" providerId="LiveId" clId="{D5C0605F-D7BA-47E6-A5A9-C0141583843A}" dt="2025-05-20T12:09:54.372" v="3913" actId="1076"/>
          <ac:cxnSpMkLst>
            <pc:docMk/>
            <pc:sldMk cId="1267146872" sldId="297"/>
            <ac:cxnSpMk id="75" creationId="{5761DE30-409E-46E1-023A-712B3BC15AAD}"/>
          </ac:cxnSpMkLst>
        </pc:cxnChg>
        <pc:cxnChg chg="add mod">
          <ac:chgData name="Sacha LUTOFF" userId="a37079e7ccb5967d" providerId="LiveId" clId="{D5C0605F-D7BA-47E6-A5A9-C0141583843A}" dt="2025-05-20T12:10:25.942" v="3926"/>
          <ac:cxnSpMkLst>
            <pc:docMk/>
            <pc:sldMk cId="1267146872" sldId="297"/>
            <ac:cxnSpMk id="78" creationId="{D2E19BC1-4CB1-1E46-56B3-E59414902AA2}"/>
          </ac:cxnSpMkLst>
        </pc:cxnChg>
        <pc:cxnChg chg="add mod">
          <ac:chgData name="Sacha LUTOFF" userId="a37079e7ccb5967d" providerId="LiveId" clId="{D5C0605F-D7BA-47E6-A5A9-C0141583843A}" dt="2025-05-20T12:13:37.464" v="4086" actId="13822"/>
          <ac:cxnSpMkLst>
            <pc:docMk/>
            <pc:sldMk cId="1267146872" sldId="297"/>
            <ac:cxnSpMk id="93" creationId="{7C662EE1-0EFF-51AD-3996-7A8D9E2793D5}"/>
          </ac:cxnSpMkLst>
        </pc:cxnChg>
        <pc:cxnChg chg="add mod">
          <ac:chgData name="Sacha LUTOFF" userId="a37079e7ccb5967d" providerId="LiveId" clId="{D5C0605F-D7BA-47E6-A5A9-C0141583843A}" dt="2025-05-20T12:13:44.927" v="4091" actId="14100"/>
          <ac:cxnSpMkLst>
            <pc:docMk/>
            <pc:sldMk cId="1267146872" sldId="297"/>
            <ac:cxnSpMk id="94" creationId="{392445E3-2C0D-30CC-C05B-9040D28C5DE5}"/>
          </ac:cxnSpMkLst>
        </pc:cxnChg>
        <pc:cxnChg chg="add mod">
          <ac:chgData name="Sacha LUTOFF" userId="a37079e7ccb5967d" providerId="LiveId" clId="{D5C0605F-D7BA-47E6-A5A9-C0141583843A}" dt="2025-05-20T12:17:54.519" v="4568" actId="164"/>
          <ac:cxnSpMkLst>
            <pc:docMk/>
            <pc:sldMk cId="1267146872" sldId="297"/>
            <ac:cxnSpMk id="98" creationId="{2C390A15-39C3-77E7-4917-BAD74B10B8F1}"/>
          </ac:cxnSpMkLst>
        </pc:cxnChg>
        <pc:cxnChg chg="add mod">
          <ac:chgData name="Sacha LUTOFF" userId="a37079e7ccb5967d" providerId="LiveId" clId="{D5C0605F-D7BA-47E6-A5A9-C0141583843A}" dt="2025-05-20T12:17:54.519" v="4568" actId="164"/>
          <ac:cxnSpMkLst>
            <pc:docMk/>
            <pc:sldMk cId="1267146872" sldId="297"/>
            <ac:cxnSpMk id="100" creationId="{360ED2D3-284F-D6D1-5027-4A14BC7A6FEA}"/>
          </ac:cxnSpMkLst>
        </pc:cxnChg>
        <pc:cxnChg chg="add mod">
          <ac:chgData name="Sacha LUTOFF" userId="a37079e7ccb5967d" providerId="LiveId" clId="{D5C0605F-D7BA-47E6-A5A9-C0141583843A}" dt="2025-05-20T12:18:29.383" v="4583" actId="1582"/>
          <ac:cxnSpMkLst>
            <pc:docMk/>
            <pc:sldMk cId="1267146872" sldId="297"/>
            <ac:cxnSpMk id="134" creationId="{9FE12B99-3A0F-3FDD-357D-BC6593934051}"/>
          </ac:cxnSpMkLst>
        </pc:cxnChg>
      </pc:sldChg>
      <pc:sldChg chg="addSp delSp modSp new mod">
        <pc:chgData name="Sacha LUTOFF" userId="a37079e7ccb5967d" providerId="LiveId" clId="{D5C0605F-D7BA-47E6-A5A9-C0141583843A}" dt="2025-05-20T12:20:50.514" v="4659" actId="1076"/>
        <pc:sldMkLst>
          <pc:docMk/>
          <pc:sldMk cId="1546647378" sldId="301"/>
        </pc:sldMkLst>
        <pc:spChg chg="mod">
          <ac:chgData name="Sacha LUTOFF" userId="a37079e7ccb5967d" providerId="LiveId" clId="{D5C0605F-D7BA-47E6-A5A9-C0141583843A}" dt="2025-05-20T12:19:08.038" v="4620" actId="20577"/>
          <ac:spMkLst>
            <pc:docMk/>
            <pc:sldMk cId="1546647378" sldId="301"/>
            <ac:spMk id="2" creationId="{0E5FB9EE-011A-A762-D425-031E5A85A2FF}"/>
          </ac:spMkLst>
        </pc:spChg>
        <pc:spChg chg="add mod">
          <ac:chgData name="Sacha LUTOFF" userId="a37079e7ccb5967d" providerId="LiveId" clId="{D5C0605F-D7BA-47E6-A5A9-C0141583843A}" dt="2025-05-20T12:20:45.908" v="4656" actId="1076"/>
          <ac:spMkLst>
            <pc:docMk/>
            <pc:sldMk cId="1546647378" sldId="301"/>
            <ac:spMk id="5" creationId="{E1A97175-C0F7-553E-26BC-B070053AD4A5}"/>
          </ac:spMkLst>
        </pc:spChg>
        <pc:picChg chg="add mod">
          <ac:chgData name="Sacha LUTOFF" userId="a37079e7ccb5967d" providerId="LiveId" clId="{D5C0605F-D7BA-47E6-A5A9-C0141583843A}" dt="2025-05-20T12:20:47.664" v="4657" actId="14100"/>
          <ac:picMkLst>
            <pc:docMk/>
            <pc:sldMk cId="1546647378" sldId="301"/>
            <ac:picMk id="6" creationId="{FCD2E30D-ED8A-2DF6-5583-130EC9EB54B6}"/>
          </ac:picMkLst>
        </pc:picChg>
        <pc:picChg chg="add mod">
          <ac:chgData name="Sacha LUTOFF" userId="a37079e7ccb5967d" providerId="LiveId" clId="{D5C0605F-D7BA-47E6-A5A9-C0141583843A}" dt="2025-05-20T12:20:50.514" v="4659" actId="1076"/>
          <ac:picMkLst>
            <pc:docMk/>
            <pc:sldMk cId="1546647378" sldId="301"/>
            <ac:picMk id="8" creationId="{8E3EDC84-D36B-0430-6903-EB5EC7B918B6}"/>
          </ac:picMkLst>
        </pc:picChg>
      </pc:sldChg>
      <pc:sldChg chg="addSp delSp modSp add del mod">
        <pc:chgData name="Sacha LUTOFF" userId="a37079e7ccb5967d" providerId="LiveId" clId="{D5C0605F-D7BA-47E6-A5A9-C0141583843A}" dt="2025-05-20T09:31:19.736" v="1359" actId="47"/>
        <pc:sldMkLst>
          <pc:docMk/>
          <pc:sldMk cId="1766007494" sldId="302"/>
        </pc:sldMkLst>
      </pc:sldChg>
      <pc:sldChg chg="add del">
        <pc:chgData name="Sacha LUTOFF" userId="a37079e7ccb5967d" providerId="LiveId" clId="{D5C0605F-D7BA-47E6-A5A9-C0141583843A}" dt="2025-05-19T09:23:14.827" v="1273" actId="2890"/>
        <pc:sldMkLst>
          <pc:docMk/>
          <pc:sldMk cId="1833130660" sldId="302"/>
        </pc:sldMkLst>
      </pc:sldChg>
      <pc:sldChg chg="modSp new del mod">
        <pc:chgData name="Sacha LUTOFF" userId="a37079e7ccb5967d" providerId="LiveId" clId="{D5C0605F-D7BA-47E6-A5A9-C0141583843A}" dt="2025-05-19T09:54:51.449" v="1357" actId="47"/>
        <pc:sldMkLst>
          <pc:docMk/>
          <pc:sldMk cId="1458667658" sldId="303"/>
        </pc:sldMkLst>
      </pc:sldChg>
      <pc:sldChg chg="addSp modSp new del mod">
        <pc:chgData name="Sacha LUTOFF" userId="a37079e7ccb5967d" providerId="LiveId" clId="{D5C0605F-D7BA-47E6-A5A9-C0141583843A}" dt="2025-05-20T09:31:22.118" v="1360" actId="47"/>
        <pc:sldMkLst>
          <pc:docMk/>
          <pc:sldMk cId="3495884956" sldId="305"/>
        </pc:sldMkLst>
      </pc:sldChg>
      <pc:sldChg chg="addSp delSp modSp new mod">
        <pc:chgData name="Sacha LUTOFF" userId="a37079e7ccb5967d" providerId="LiveId" clId="{D5C0605F-D7BA-47E6-A5A9-C0141583843A}" dt="2025-05-20T11:38:07.013" v="3133" actId="207"/>
        <pc:sldMkLst>
          <pc:docMk/>
          <pc:sldMk cId="3243849844" sldId="315"/>
        </pc:sldMkLst>
        <pc:spChg chg="mod">
          <ac:chgData name="Sacha LUTOFF" userId="a37079e7ccb5967d" providerId="LiveId" clId="{D5C0605F-D7BA-47E6-A5A9-C0141583843A}" dt="2025-05-20T09:31:41.186" v="1410" actId="20577"/>
          <ac:spMkLst>
            <pc:docMk/>
            <pc:sldMk cId="3243849844" sldId="315"/>
            <ac:spMk id="2" creationId="{0BD7E4D9-4365-9CD3-3B76-953DE1DB696C}"/>
          </ac:spMkLst>
        </pc:spChg>
        <pc:spChg chg="add mod">
          <ac:chgData name="Sacha LUTOFF" userId="a37079e7ccb5967d" providerId="LiveId" clId="{D5C0605F-D7BA-47E6-A5A9-C0141583843A}" dt="2025-05-20T11:38:03.137" v="3131" actId="207"/>
          <ac:spMkLst>
            <pc:docMk/>
            <pc:sldMk cId="3243849844" sldId="315"/>
            <ac:spMk id="7" creationId="{540FAB0A-0936-57DA-E2A5-724F8091B243}"/>
          </ac:spMkLst>
        </pc:spChg>
        <pc:spChg chg="add mod">
          <ac:chgData name="Sacha LUTOFF" userId="a37079e7ccb5967d" providerId="LiveId" clId="{D5C0605F-D7BA-47E6-A5A9-C0141583843A}" dt="2025-05-20T11:38:07.013" v="3133" actId="207"/>
          <ac:spMkLst>
            <pc:docMk/>
            <pc:sldMk cId="3243849844" sldId="315"/>
            <ac:spMk id="8" creationId="{89D42FC2-4232-6D47-AF90-AF54C1D1FACD}"/>
          </ac:spMkLst>
        </pc:spChg>
        <pc:picChg chg="add mod modCrop">
          <ac:chgData name="Sacha LUTOFF" userId="a37079e7ccb5967d" providerId="LiveId" clId="{D5C0605F-D7BA-47E6-A5A9-C0141583843A}" dt="2025-05-20T11:30:43.217" v="2767" actId="1076"/>
          <ac:picMkLst>
            <pc:docMk/>
            <pc:sldMk cId="3243849844" sldId="315"/>
            <ac:picMk id="6" creationId="{4DB7AD99-353B-7BF6-C7B9-D7E44447DD27}"/>
          </ac:picMkLst>
        </pc:picChg>
        <pc:picChg chg="add mod modCrop">
          <ac:chgData name="Sacha LUTOFF" userId="a37079e7ccb5967d" providerId="LiveId" clId="{D5C0605F-D7BA-47E6-A5A9-C0141583843A}" dt="2025-05-20T11:30:36.159" v="2765" actId="14100"/>
          <ac:picMkLst>
            <pc:docMk/>
            <pc:sldMk cId="3243849844" sldId="315"/>
            <ac:picMk id="9" creationId="{7D009CDC-2C7A-295A-9FD0-2DEAB3B78D81}"/>
          </ac:picMkLst>
        </pc:picChg>
      </pc:sldChg>
      <pc:sldChg chg="addSp modSp add mod">
        <pc:chgData name="Sacha LUTOFF" userId="a37079e7ccb5967d" providerId="LiveId" clId="{D5C0605F-D7BA-47E6-A5A9-C0141583843A}" dt="2025-05-20T11:37:59.482" v="3129" actId="207"/>
        <pc:sldMkLst>
          <pc:docMk/>
          <pc:sldMk cId="3711900402" sldId="316"/>
        </pc:sldMkLst>
        <pc:spChg chg="mod">
          <ac:chgData name="Sacha LUTOFF" userId="a37079e7ccb5967d" providerId="LiveId" clId="{D5C0605F-D7BA-47E6-A5A9-C0141583843A}" dt="2025-05-20T11:31:10.059" v="2778" actId="20577"/>
          <ac:spMkLst>
            <pc:docMk/>
            <pc:sldMk cId="3711900402" sldId="316"/>
            <ac:spMk id="2" creationId="{5D6FDA9B-F5CC-2482-9E39-385B4DB43483}"/>
          </ac:spMkLst>
        </pc:spChg>
        <pc:spChg chg="add mod">
          <ac:chgData name="Sacha LUTOFF" userId="a37079e7ccb5967d" providerId="LiveId" clId="{D5C0605F-D7BA-47E6-A5A9-C0141583843A}" dt="2025-05-20T11:37:59.482" v="3129" actId="207"/>
          <ac:spMkLst>
            <pc:docMk/>
            <pc:sldMk cId="3711900402" sldId="316"/>
            <ac:spMk id="7" creationId="{B542F0CB-7706-59A2-CEB5-4B434ABAB459}"/>
          </ac:spMkLst>
        </pc:spChg>
        <pc:spChg chg="add mod">
          <ac:chgData name="Sacha LUTOFF" userId="a37079e7ccb5967d" providerId="LiveId" clId="{D5C0605F-D7BA-47E6-A5A9-C0141583843A}" dt="2025-05-20T11:34:46.348" v="3011" actId="20577"/>
          <ac:spMkLst>
            <pc:docMk/>
            <pc:sldMk cId="3711900402" sldId="316"/>
            <ac:spMk id="8" creationId="{133EA78F-6E40-9FB7-8955-03D8F1B0C9EC}"/>
          </ac:spMkLst>
        </pc:spChg>
        <pc:picChg chg="add mod modCrop">
          <ac:chgData name="Sacha LUTOFF" userId="a37079e7ccb5967d" providerId="LiveId" clId="{D5C0605F-D7BA-47E6-A5A9-C0141583843A}" dt="2025-05-20T11:31:29.979" v="2784" actId="1076"/>
          <ac:picMkLst>
            <pc:docMk/>
            <pc:sldMk cId="3711900402" sldId="316"/>
            <ac:picMk id="5" creationId="{4663165C-5A6F-CE44-1317-929EE0DA930D}"/>
          </ac:picMkLst>
        </pc:picChg>
        <pc:picChg chg="add mod">
          <ac:chgData name="Sacha LUTOFF" userId="a37079e7ccb5967d" providerId="LiveId" clId="{D5C0605F-D7BA-47E6-A5A9-C0141583843A}" dt="2025-05-20T11:31:22.287" v="2781" actId="1076"/>
          <ac:picMkLst>
            <pc:docMk/>
            <pc:sldMk cId="3711900402" sldId="316"/>
            <ac:picMk id="6" creationId="{D39976C6-1C7F-C955-3BF7-DE4D416E8DDC}"/>
          </ac:picMkLst>
        </pc:picChg>
      </pc:sldChg>
      <pc:sldChg chg="addSp modSp add mod">
        <pc:chgData name="Sacha LUTOFF" userId="a37079e7ccb5967d" providerId="LiveId" clId="{D5C0605F-D7BA-47E6-A5A9-C0141583843A}" dt="2025-05-20T12:27:26.139" v="4926"/>
        <pc:sldMkLst>
          <pc:docMk/>
          <pc:sldMk cId="3070719355" sldId="317"/>
        </pc:sldMkLst>
        <pc:spChg chg="mod">
          <ac:chgData name="Sacha LUTOFF" userId="a37079e7ccb5967d" providerId="LiveId" clId="{D5C0605F-D7BA-47E6-A5A9-C0141583843A}" dt="2025-05-20T09:32:08.203" v="1459" actId="20577"/>
          <ac:spMkLst>
            <pc:docMk/>
            <pc:sldMk cId="3070719355" sldId="317"/>
            <ac:spMk id="2" creationId="{98918225-01F1-9B26-CACE-347C656CEED2}"/>
          </ac:spMkLst>
        </pc:spChg>
        <pc:spChg chg="add mod">
          <ac:chgData name="Sacha LUTOFF" userId="a37079e7ccb5967d" providerId="LiveId" clId="{D5C0605F-D7BA-47E6-A5A9-C0141583843A}" dt="2025-05-20T11:37:52.963" v="3125" actId="113"/>
          <ac:spMkLst>
            <pc:docMk/>
            <pc:sldMk cId="3070719355" sldId="317"/>
            <ac:spMk id="7" creationId="{C4F4052C-F503-2564-EC1E-807874E10809}"/>
          </ac:spMkLst>
        </pc:spChg>
        <pc:spChg chg="add mod">
          <ac:chgData name="Sacha LUTOFF" userId="a37079e7ccb5967d" providerId="LiveId" clId="{D5C0605F-D7BA-47E6-A5A9-C0141583843A}" dt="2025-05-20T11:37:19.577" v="3118" actId="20577"/>
          <ac:spMkLst>
            <pc:docMk/>
            <pc:sldMk cId="3070719355" sldId="317"/>
            <ac:spMk id="8" creationId="{F4C947F6-D9E4-2A05-665C-C8DA67796B10}"/>
          </ac:spMkLst>
        </pc:spChg>
        <pc:picChg chg="add mod modCrop">
          <ac:chgData name="Sacha LUTOFF" userId="a37079e7ccb5967d" providerId="LiveId" clId="{D5C0605F-D7BA-47E6-A5A9-C0141583843A}" dt="2025-05-20T11:36:34.297" v="3036" actId="18131"/>
          <ac:picMkLst>
            <pc:docMk/>
            <pc:sldMk cId="3070719355" sldId="317"/>
            <ac:picMk id="5" creationId="{916919AC-5960-CBA7-B9F4-42E9F30F3A70}"/>
          </ac:picMkLst>
        </pc:picChg>
        <pc:picChg chg="add mod">
          <ac:chgData name="Sacha LUTOFF" userId="a37079e7ccb5967d" providerId="LiveId" clId="{D5C0605F-D7BA-47E6-A5A9-C0141583843A}" dt="2025-05-20T11:36:25.223" v="3035"/>
          <ac:picMkLst>
            <pc:docMk/>
            <pc:sldMk cId="3070719355" sldId="317"/>
            <ac:picMk id="6" creationId="{FB6B8FAF-F35E-1B1B-C277-8238B05F17D8}"/>
          </ac:picMkLst>
        </pc:picChg>
      </pc:sldChg>
      <pc:sldChg chg="addSp delSp modSp new mod">
        <pc:chgData name="Sacha LUTOFF" userId="a37079e7ccb5967d" providerId="LiveId" clId="{D5C0605F-D7BA-47E6-A5A9-C0141583843A}" dt="2025-05-20T12:28:40.107" v="4965" actId="207"/>
        <pc:sldMkLst>
          <pc:docMk/>
          <pc:sldMk cId="4078530341" sldId="318"/>
        </pc:sldMkLst>
        <pc:spChg chg="mod">
          <ac:chgData name="Sacha LUTOFF" userId="a37079e7ccb5967d" providerId="LiveId" clId="{D5C0605F-D7BA-47E6-A5A9-C0141583843A}" dt="2025-05-20T12:25:52.380" v="4890" actId="20577"/>
          <ac:spMkLst>
            <pc:docMk/>
            <pc:sldMk cId="4078530341" sldId="318"/>
            <ac:spMk id="2" creationId="{0C1C366D-E1E7-12AA-2EA9-227D3DC8ABBB}"/>
          </ac:spMkLst>
        </pc:spChg>
        <pc:spChg chg="add mod">
          <ac:chgData name="Sacha LUTOFF" userId="a37079e7ccb5967d" providerId="LiveId" clId="{D5C0605F-D7BA-47E6-A5A9-C0141583843A}" dt="2025-05-20T12:28:40.107" v="4965" actId="207"/>
          <ac:spMkLst>
            <pc:docMk/>
            <pc:sldMk cId="4078530341" sldId="318"/>
            <ac:spMk id="7" creationId="{2D1D2A7D-4FFC-6843-359D-5F74732CE741}"/>
          </ac:spMkLst>
        </pc:spChg>
        <pc:picChg chg="add mod">
          <ac:chgData name="Sacha LUTOFF" userId="a37079e7ccb5967d" providerId="LiveId" clId="{D5C0605F-D7BA-47E6-A5A9-C0141583843A}" dt="2025-05-20T09:53:41.677" v="1779" actId="1076"/>
          <ac:picMkLst>
            <pc:docMk/>
            <pc:sldMk cId="4078530341" sldId="318"/>
            <ac:picMk id="6" creationId="{FCCF59D3-9D1F-B0F1-7886-00A7D78DB814}"/>
          </ac:picMkLst>
        </pc:picChg>
      </pc:sldChg>
      <pc:sldChg chg="addSp delSp modSp add del mod">
        <pc:chgData name="Sacha LUTOFF" userId="a37079e7ccb5967d" providerId="LiveId" clId="{D5C0605F-D7BA-47E6-A5A9-C0141583843A}" dt="2025-05-20T12:26:06.371" v="4896" actId="47"/>
        <pc:sldMkLst>
          <pc:docMk/>
          <pc:sldMk cId="3301547283" sldId="320"/>
        </pc:sldMkLst>
      </pc:sldChg>
      <pc:sldChg chg="add del">
        <pc:chgData name="Sacha LUTOFF" userId="a37079e7ccb5967d" providerId="LiveId" clId="{D5C0605F-D7BA-47E6-A5A9-C0141583843A}" dt="2025-05-20T11:36:21.806" v="3034" actId="47"/>
        <pc:sldMkLst>
          <pc:docMk/>
          <pc:sldMk cId="481325281" sldId="321"/>
        </pc:sldMkLst>
      </pc:sldChg>
      <pc:sldChg chg="addSp delSp modSp new mod modClrScheme chgLayout">
        <pc:chgData name="Sacha LUTOFF" userId="a37079e7ccb5967d" providerId="LiveId" clId="{D5C0605F-D7BA-47E6-A5A9-C0141583843A}" dt="2025-05-20T12:24:49.557" v="4870" actId="404"/>
        <pc:sldMkLst>
          <pc:docMk/>
          <pc:sldMk cId="3038305090" sldId="321"/>
        </pc:sldMkLst>
        <pc:spChg chg="mod ord">
          <ac:chgData name="Sacha LUTOFF" userId="a37079e7ccb5967d" providerId="LiveId" clId="{D5C0605F-D7BA-47E6-A5A9-C0141583843A}" dt="2025-05-20T12:22:15.804" v="4747" actId="700"/>
          <ac:spMkLst>
            <pc:docMk/>
            <pc:sldMk cId="3038305090" sldId="321"/>
            <ac:spMk id="4" creationId="{FF5B972F-D179-55DE-3E42-5613D6362D34}"/>
          </ac:spMkLst>
        </pc:spChg>
        <pc:spChg chg="add mod ord">
          <ac:chgData name="Sacha LUTOFF" userId="a37079e7ccb5967d" providerId="LiveId" clId="{D5C0605F-D7BA-47E6-A5A9-C0141583843A}" dt="2025-05-20T12:24:49.557" v="4870" actId="404"/>
          <ac:spMkLst>
            <pc:docMk/>
            <pc:sldMk cId="3038305090" sldId="321"/>
            <ac:spMk id="5" creationId="{CCD482AB-725D-3B85-BC0C-81AB07EC0A42}"/>
          </ac:spMkLst>
        </pc:spChg>
        <pc:spChg chg="add mod ord">
          <ac:chgData name="Sacha LUTOFF" userId="a37079e7ccb5967d" providerId="LiveId" clId="{D5C0605F-D7BA-47E6-A5A9-C0141583843A}" dt="2025-05-20T12:23:58.393" v="4852"/>
          <ac:spMkLst>
            <pc:docMk/>
            <pc:sldMk cId="3038305090" sldId="321"/>
            <ac:spMk id="6" creationId="{D6533514-CF49-83D7-FB59-2EA46DF6328E}"/>
          </ac:spMkLst>
        </pc:spChg>
      </pc:sldChg>
      <pc:sldChg chg="modSp add mod ord">
        <pc:chgData name="Sacha LUTOFF" userId="a37079e7ccb5967d" providerId="LiveId" clId="{D5C0605F-D7BA-47E6-A5A9-C0141583843A}" dt="2025-05-21T07:30:08.376" v="5103" actId="403"/>
        <pc:sldMkLst>
          <pc:docMk/>
          <pc:sldMk cId="1913754394" sldId="322"/>
        </pc:sldMkLst>
        <pc:spChg chg="mod">
          <ac:chgData name="Sacha LUTOFF" userId="a37079e7ccb5967d" providerId="LiveId" clId="{D5C0605F-D7BA-47E6-A5A9-C0141583843A}" dt="2025-05-20T12:24:07.956" v="4856" actId="404"/>
          <ac:spMkLst>
            <pc:docMk/>
            <pc:sldMk cId="1913754394" sldId="322"/>
            <ac:spMk id="5" creationId="{7AEF283E-A543-40C6-2298-D3EF0905567D}"/>
          </ac:spMkLst>
        </pc:spChg>
        <pc:spChg chg="mod">
          <ac:chgData name="Sacha LUTOFF" userId="a37079e7ccb5967d" providerId="LiveId" clId="{D5C0605F-D7BA-47E6-A5A9-C0141583843A}" dt="2025-05-21T07:30:08.376" v="5103" actId="403"/>
          <ac:spMkLst>
            <pc:docMk/>
            <pc:sldMk cId="1913754394" sldId="322"/>
            <ac:spMk id="6" creationId="{493BE27C-AFBC-B2F0-44BB-DFA863032D33}"/>
          </ac:spMkLst>
        </pc:spChg>
      </pc:sldChg>
      <pc:sldChg chg="addSp delSp modSp new mod">
        <pc:chgData name="Sacha LUTOFF" userId="a37079e7ccb5967d" providerId="LiveId" clId="{D5C0605F-D7BA-47E6-A5A9-C0141583843A}" dt="2025-05-20T12:32:46.904" v="5061" actId="14100"/>
        <pc:sldMkLst>
          <pc:docMk/>
          <pc:sldMk cId="2544806201" sldId="323"/>
        </pc:sldMkLst>
        <pc:spChg chg="mod">
          <ac:chgData name="Sacha LUTOFF" userId="a37079e7ccb5967d" providerId="LiveId" clId="{D5C0605F-D7BA-47E6-A5A9-C0141583843A}" dt="2025-05-20T12:26:24.822" v="4922" actId="20577"/>
          <ac:spMkLst>
            <pc:docMk/>
            <pc:sldMk cId="2544806201" sldId="323"/>
            <ac:spMk id="2" creationId="{16E973FC-5324-6427-74B9-D86538E79F58}"/>
          </ac:spMkLst>
        </pc:spChg>
        <pc:spChg chg="add mod">
          <ac:chgData name="Sacha LUTOFF" userId="a37079e7ccb5967d" providerId="LiveId" clId="{D5C0605F-D7BA-47E6-A5A9-C0141583843A}" dt="2025-05-20T12:32:46.904" v="5061" actId="14100"/>
          <ac:spMkLst>
            <pc:docMk/>
            <pc:sldMk cId="2544806201" sldId="323"/>
            <ac:spMk id="7" creationId="{D028B243-23A9-602D-6414-869B48EBDA20}"/>
          </ac:spMkLst>
        </pc:spChg>
        <pc:spChg chg="add mod">
          <ac:chgData name="Sacha LUTOFF" userId="a37079e7ccb5967d" providerId="LiveId" clId="{D5C0605F-D7BA-47E6-A5A9-C0141583843A}" dt="2025-05-20T12:32:26.736" v="5053"/>
          <ac:spMkLst>
            <pc:docMk/>
            <pc:sldMk cId="2544806201" sldId="323"/>
            <ac:spMk id="11" creationId="{9D30913C-F75C-3E50-1555-8503616A461B}"/>
          </ac:spMkLst>
        </pc:spChg>
        <pc:picChg chg="add mod">
          <ac:chgData name="Sacha LUTOFF" userId="a37079e7ccb5967d" providerId="LiveId" clId="{D5C0605F-D7BA-47E6-A5A9-C0141583843A}" dt="2025-05-20T12:32:26.736" v="5053"/>
          <ac:picMkLst>
            <pc:docMk/>
            <pc:sldMk cId="2544806201" sldId="323"/>
            <ac:picMk id="10" creationId="{AA1BB216-3FB5-CE94-9F13-BA4182BFDD67}"/>
          </ac:picMkLst>
        </pc:picChg>
      </pc:sldChg>
      <pc:sldChg chg="addSp delSp modSp add mod">
        <pc:chgData name="Sacha LUTOFF" userId="a37079e7ccb5967d" providerId="LiveId" clId="{D5C0605F-D7BA-47E6-A5A9-C0141583843A}" dt="2025-05-20T12:26:04.353" v="4895"/>
        <pc:sldMkLst>
          <pc:docMk/>
          <pc:sldMk cId="1632015119" sldId="324"/>
        </pc:sldMkLst>
        <pc:spChg chg="add mod">
          <ac:chgData name="Sacha LUTOFF" userId="a37079e7ccb5967d" providerId="LiveId" clId="{D5C0605F-D7BA-47E6-A5A9-C0141583843A}" dt="2025-05-20T12:26:00.888" v="4893"/>
          <ac:spMkLst>
            <pc:docMk/>
            <pc:sldMk cId="1632015119" sldId="324"/>
            <ac:spMk id="3" creationId="{E674B3CB-B229-4648-0A5D-ED21CC50F323}"/>
          </ac:spMkLst>
        </pc:spChg>
        <pc:picChg chg="add mod">
          <ac:chgData name="Sacha LUTOFF" userId="a37079e7ccb5967d" providerId="LiveId" clId="{D5C0605F-D7BA-47E6-A5A9-C0141583843A}" dt="2025-05-20T12:26:04.353" v="4895"/>
          <ac:picMkLst>
            <pc:docMk/>
            <pc:sldMk cId="1632015119" sldId="324"/>
            <ac:picMk id="5" creationId="{7ED5C74B-CE3B-4996-11D6-C3C2950BBFC0}"/>
          </ac:picMkLst>
        </pc:picChg>
      </pc:sldChg>
      <pc:sldChg chg="addSp delSp modSp add mod">
        <pc:chgData name="Sacha LUTOFF" userId="a37079e7ccb5967d" providerId="LiveId" clId="{D5C0605F-D7BA-47E6-A5A9-C0141583843A}" dt="2025-05-21T17:18:40.451" v="5115" actId="478"/>
        <pc:sldMkLst>
          <pc:docMk/>
          <pc:sldMk cId="1441486838" sldId="325"/>
        </pc:sldMkLst>
        <pc:spChg chg="add mod">
          <ac:chgData name="Sacha LUTOFF" userId="a37079e7ccb5967d" providerId="LiveId" clId="{D5C0605F-D7BA-47E6-A5A9-C0141583843A}" dt="2025-05-20T12:29:14.146" v="5023" actId="1076"/>
          <ac:spMkLst>
            <pc:docMk/>
            <pc:sldMk cId="1441486838" sldId="325"/>
            <ac:spMk id="5" creationId="{15594F37-E9DC-4D45-348F-A775D6921D3A}"/>
          </ac:spMkLst>
        </pc:spChg>
        <pc:spChg chg="add mod">
          <ac:chgData name="Sacha LUTOFF" userId="a37079e7ccb5967d" providerId="LiveId" clId="{D5C0605F-D7BA-47E6-A5A9-C0141583843A}" dt="2025-05-20T12:32:13.286" v="5047" actId="1076"/>
          <ac:spMkLst>
            <pc:docMk/>
            <pc:sldMk cId="1441486838" sldId="325"/>
            <ac:spMk id="8" creationId="{BDBC8DD8-C52B-6AE7-1A93-B43EF1CDD89B}"/>
          </ac:spMkLst>
        </pc:spChg>
        <pc:spChg chg="add mod">
          <ac:chgData name="Sacha LUTOFF" userId="a37079e7ccb5967d" providerId="LiveId" clId="{D5C0605F-D7BA-47E6-A5A9-C0141583843A}" dt="2025-05-20T12:32:23.143" v="5051" actId="2085"/>
          <ac:spMkLst>
            <pc:docMk/>
            <pc:sldMk cId="1441486838" sldId="325"/>
            <ac:spMk id="9" creationId="{66F77CF2-00A5-BEF1-7BCE-4312DEA419B2}"/>
          </ac:spMkLst>
        </pc:spChg>
        <pc:picChg chg="add mod">
          <ac:chgData name="Sacha LUTOFF" userId="a37079e7ccb5967d" providerId="LiveId" clId="{D5C0605F-D7BA-47E6-A5A9-C0141583843A}" dt="2025-05-20T12:28:51.418" v="4968" actId="1076"/>
          <ac:picMkLst>
            <pc:docMk/>
            <pc:sldMk cId="1441486838" sldId="325"/>
            <ac:picMk id="3" creationId="{B8124051-3E06-8C3F-8F0F-B4BF4BEB3842}"/>
          </ac:picMkLst>
        </pc:picChg>
        <pc:picChg chg="mod modCrop">
          <ac:chgData name="Sacha LUTOFF" userId="a37079e7ccb5967d" providerId="LiveId" clId="{D5C0605F-D7BA-47E6-A5A9-C0141583843A}" dt="2025-05-20T12:32:13.697" v="5048" actId="1076"/>
          <ac:picMkLst>
            <pc:docMk/>
            <pc:sldMk cId="1441486838" sldId="325"/>
            <ac:picMk id="6" creationId="{DCA96D1B-2C50-D888-4C52-3CE60C4E6ACE}"/>
          </ac:picMkLst>
        </pc:picChg>
      </pc:sldChg>
      <pc:sldChg chg="addSp delSp modSp new mod">
        <pc:chgData name="Sacha LUTOFF" userId="a37079e7ccb5967d" providerId="LiveId" clId="{D5C0605F-D7BA-47E6-A5A9-C0141583843A}" dt="2025-05-21T17:17:47.192" v="5108" actId="1076"/>
        <pc:sldMkLst>
          <pc:docMk/>
          <pc:sldMk cId="209672849" sldId="326"/>
        </pc:sldMkLst>
        <pc:spChg chg="mod">
          <ac:chgData name="Sacha LUTOFF" userId="a37079e7ccb5967d" providerId="LiveId" clId="{D5C0605F-D7BA-47E6-A5A9-C0141583843A}" dt="2025-05-20T12:33:29.996" v="5084" actId="20577"/>
          <ac:spMkLst>
            <pc:docMk/>
            <pc:sldMk cId="209672849" sldId="326"/>
            <ac:spMk id="2" creationId="{9096ABE4-BFC5-1F83-2442-1103E19EF2F0}"/>
          </ac:spMkLst>
        </pc:spChg>
        <pc:picChg chg="add mod">
          <ac:chgData name="Sacha LUTOFF" userId="a37079e7ccb5967d" providerId="LiveId" clId="{D5C0605F-D7BA-47E6-A5A9-C0141583843A}" dt="2025-05-21T17:17:47.192" v="5108" actId="1076"/>
          <ac:picMkLst>
            <pc:docMk/>
            <pc:sldMk cId="209672849" sldId="326"/>
            <ac:picMk id="7" creationId="{BE414921-4B7D-A318-9BD5-DF16CD750CD4}"/>
          </ac:picMkLst>
        </pc:picChg>
      </pc:sldChg>
      <pc:sldChg chg="modSp add mod">
        <pc:chgData name="Sacha LUTOFF" userId="a37079e7ccb5967d" providerId="LiveId" clId="{D5C0605F-D7BA-47E6-A5A9-C0141583843A}" dt="2025-05-20T12:33:23.482" v="5079"/>
        <pc:sldMkLst>
          <pc:docMk/>
          <pc:sldMk cId="790484107" sldId="327"/>
        </pc:sldMkLst>
        <pc:spChg chg="mod">
          <ac:chgData name="Sacha LUTOFF" userId="a37079e7ccb5967d" providerId="LiveId" clId="{D5C0605F-D7BA-47E6-A5A9-C0141583843A}" dt="2025-05-20T12:33:23.482" v="5079"/>
          <ac:spMkLst>
            <pc:docMk/>
            <pc:sldMk cId="790484107" sldId="327"/>
            <ac:spMk id="2" creationId="{933D5010-B819-BA8A-BFB2-1594F159574B}"/>
          </ac:spMkLst>
        </pc:spChg>
      </pc:sldChg>
      <pc:sldChg chg="modSp add mod">
        <pc:chgData name="Sacha LUTOFF" userId="a37079e7ccb5967d" providerId="LiveId" clId="{D5C0605F-D7BA-47E6-A5A9-C0141583843A}" dt="2025-05-20T12:33:25.455" v="5080"/>
        <pc:sldMkLst>
          <pc:docMk/>
          <pc:sldMk cId="1274810629" sldId="328"/>
        </pc:sldMkLst>
        <pc:spChg chg="mod">
          <ac:chgData name="Sacha LUTOFF" userId="a37079e7ccb5967d" providerId="LiveId" clId="{D5C0605F-D7BA-47E6-A5A9-C0141583843A}" dt="2025-05-20T12:33:25.455" v="5080"/>
          <ac:spMkLst>
            <pc:docMk/>
            <pc:sldMk cId="1274810629" sldId="328"/>
            <ac:spMk id="2" creationId="{7FE40743-C41E-ECC9-F12D-3A5F940FA4BD}"/>
          </ac:spMkLst>
        </pc:spChg>
      </pc:sldChg>
      <pc:sldChg chg="add del">
        <pc:chgData name="Sacha LUTOFF" userId="a37079e7ccb5967d" providerId="LiveId" clId="{D5C0605F-D7BA-47E6-A5A9-C0141583843A}" dt="2025-05-21T17:17:51.296" v="5110" actId="2890"/>
        <pc:sldMkLst>
          <pc:docMk/>
          <pc:sldMk cId="219008624" sldId="330"/>
        </pc:sldMkLst>
      </pc:sldChg>
      <pc:sldChg chg="add">
        <pc:chgData name="Sacha LUTOFF" userId="a37079e7ccb5967d" providerId="LiveId" clId="{D5C0605F-D7BA-47E6-A5A9-C0141583843A}" dt="2025-05-21T17:17:52.585" v="5111" actId="2890"/>
        <pc:sldMkLst>
          <pc:docMk/>
          <pc:sldMk cId="2539058289" sldId="330"/>
        </pc:sldMkLst>
      </pc:sldChg>
      <pc:sldChg chg="addSp delSp modSp new mod">
        <pc:chgData name="Sacha LUTOFF" userId="a37079e7ccb5967d" providerId="LiveId" clId="{D5C0605F-D7BA-47E6-A5A9-C0141583843A}" dt="2025-05-22T09:23:08.317" v="5538" actId="20577"/>
        <pc:sldMkLst>
          <pc:docMk/>
          <pc:sldMk cId="101100929" sldId="332"/>
        </pc:sldMkLst>
        <pc:spChg chg="mod">
          <ac:chgData name="Sacha LUTOFF" userId="a37079e7ccb5967d" providerId="LiveId" clId="{D5C0605F-D7BA-47E6-A5A9-C0141583843A}" dt="2025-05-22T08:55:31.585" v="5149" actId="20577"/>
          <ac:spMkLst>
            <pc:docMk/>
            <pc:sldMk cId="101100929" sldId="332"/>
            <ac:spMk id="2" creationId="{E6C9198F-E7D6-8615-B978-32F96D145F6F}"/>
          </ac:spMkLst>
        </pc:spChg>
        <pc:spChg chg="mod">
          <ac:chgData name="Sacha LUTOFF" userId="a37079e7ccb5967d" providerId="LiveId" clId="{D5C0605F-D7BA-47E6-A5A9-C0141583843A}" dt="2025-05-22T09:23:08.317" v="5538" actId="20577"/>
          <ac:spMkLst>
            <pc:docMk/>
            <pc:sldMk cId="101100929" sldId="332"/>
            <ac:spMk id="3" creationId="{86241CB1-4047-37D3-91E4-D485DF96F151}"/>
          </ac:spMkLst>
        </pc:spChg>
        <pc:picChg chg="add mod">
          <ac:chgData name="Sacha LUTOFF" userId="a37079e7ccb5967d" providerId="LiveId" clId="{D5C0605F-D7BA-47E6-A5A9-C0141583843A}" dt="2025-05-22T09:22:15.006" v="5391" actId="1076"/>
          <ac:picMkLst>
            <pc:docMk/>
            <pc:sldMk cId="101100929" sldId="332"/>
            <ac:picMk id="8" creationId="{01FB226B-6590-34A6-9C1A-D507FC97858A}"/>
          </ac:picMkLst>
        </pc:picChg>
      </pc:sldChg>
      <pc:sldChg chg="addSp delSp modSp new del mod">
        <pc:chgData name="Sacha LUTOFF" userId="a37079e7ccb5967d" providerId="LiveId" clId="{D5C0605F-D7BA-47E6-A5A9-C0141583843A}" dt="2025-06-06T06:02:46.755" v="5566" actId="47"/>
        <pc:sldMkLst>
          <pc:docMk/>
          <pc:sldMk cId="4079633813" sldId="333"/>
        </pc:sldMkLst>
      </pc:sldChg>
    </pc:docChg>
  </pc:docChgLst>
  <pc:docChgLst>
    <pc:chgData name="Brice Gogué-Meunier" userId="0d14b2f8b916df3b" providerId="Windows Live" clId="Web-{785C009C-EFA1-F6A5-CE95-9C7BAE3A20CB}"/>
    <pc:docChg chg="addSld modSld">
      <pc:chgData name="Brice Gogué-Meunier" userId="0d14b2f8b916df3b" providerId="Windows Live" clId="Web-{785C009C-EFA1-F6A5-CE95-9C7BAE3A20CB}" dt="2025-05-13T09:59:56.332" v="66" actId="20577"/>
      <pc:docMkLst>
        <pc:docMk/>
      </pc:docMkLst>
      <pc:sldChg chg="addSp delSp modSp add replId">
        <pc:chgData name="Brice Gogué-Meunier" userId="0d14b2f8b916df3b" providerId="Windows Live" clId="Web-{785C009C-EFA1-F6A5-CE95-9C7BAE3A20CB}" dt="2025-05-13T09:00:56.912" v="27" actId="20577"/>
        <pc:sldMkLst>
          <pc:docMk/>
          <pc:sldMk cId="3057635716" sldId="282"/>
        </pc:sldMkLst>
        <pc:spChg chg="mod">
          <ac:chgData name="Brice Gogué-Meunier" userId="0d14b2f8b916df3b" providerId="Windows Live" clId="Web-{785C009C-EFA1-F6A5-CE95-9C7BAE3A20CB}" dt="2025-05-13T09:00:56.912" v="27" actId="20577"/>
          <ac:spMkLst>
            <pc:docMk/>
            <pc:sldMk cId="3057635716" sldId="282"/>
            <ac:spMk id="2" creationId="{9B63C22E-D108-04BF-8F1B-1A50172049CF}"/>
          </ac:spMkLst>
        </pc:spChg>
        <pc:picChg chg="add mod">
          <ac:chgData name="Brice Gogué-Meunier" userId="0d14b2f8b916df3b" providerId="Windows Live" clId="Web-{785C009C-EFA1-F6A5-CE95-9C7BAE3A20CB}" dt="2025-05-13T09:00:42.552" v="11" actId="1076"/>
          <ac:picMkLst>
            <pc:docMk/>
            <pc:sldMk cId="3057635716" sldId="282"/>
            <ac:picMk id="8" creationId="{024B36AB-1F22-5794-98D0-DA2FD592E659}"/>
          </ac:picMkLst>
        </pc:picChg>
      </pc:sldChg>
      <pc:sldChg chg="delSp modSp add replId">
        <pc:chgData name="Brice Gogué-Meunier" userId="0d14b2f8b916df3b" providerId="Windows Live" clId="Web-{785C009C-EFA1-F6A5-CE95-9C7BAE3A20CB}" dt="2025-05-13T09:59:56.332" v="66" actId="20577"/>
        <pc:sldMkLst>
          <pc:docMk/>
          <pc:sldMk cId="1201445529" sldId="283"/>
        </pc:sldMkLst>
      </pc:sldChg>
    </pc:docChg>
  </pc:docChgLst>
  <pc:docChgLst>
    <pc:chgData name="Brice Gogué-Meunier" userId="0d14b2f8b916df3b" providerId="Windows Live" clId="Web-{9EC4DC94-1D14-04BE-8AF8-799B5A531642}"/>
    <pc:docChg chg="modSld">
      <pc:chgData name="Brice Gogué-Meunier" userId="0d14b2f8b916df3b" providerId="Windows Live" clId="Web-{9EC4DC94-1D14-04BE-8AF8-799B5A531642}" dt="2025-05-15T09:20:37.831" v="7" actId="1076"/>
      <pc:docMkLst>
        <pc:docMk/>
      </pc:docMkLst>
      <pc:sldChg chg="addSp modSp">
        <pc:chgData name="Brice Gogué-Meunier" userId="0d14b2f8b916df3b" providerId="Windows Live" clId="Web-{9EC4DC94-1D14-04BE-8AF8-799B5A531642}" dt="2025-05-15T09:20:37.831" v="7" actId="1076"/>
        <pc:sldMkLst>
          <pc:docMk/>
          <pc:sldMk cId="246654412" sldId="288"/>
        </pc:sldMkLst>
        <pc:picChg chg="add mod">
          <ac:chgData name="Brice Gogué-Meunier" userId="0d14b2f8b916df3b" providerId="Windows Live" clId="Web-{9EC4DC94-1D14-04BE-8AF8-799B5A531642}" dt="2025-05-15T09:20:37.831" v="7" actId="1076"/>
          <ac:picMkLst>
            <pc:docMk/>
            <pc:sldMk cId="246654412" sldId="288"/>
            <ac:picMk id="3" creationId="{35DAB3E1-E5C1-F4F0-B39A-3600E2AF1E7F}"/>
          </ac:picMkLst>
        </pc:picChg>
        <pc:picChg chg="mod">
          <ac:chgData name="Brice Gogué-Meunier" userId="0d14b2f8b916df3b" providerId="Windows Live" clId="Web-{9EC4DC94-1D14-04BE-8AF8-799B5A531642}" dt="2025-05-15T09:20:05.267" v="0" actId="1076"/>
          <ac:picMkLst>
            <pc:docMk/>
            <pc:sldMk cId="246654412" sldId="288"/>
            <ac:picMk id="9" creationId="{2AA314A9-463C-B626-F64F-836D094C2AAD}"/>
          </ac:picMkLst>
        </pc:picChg>
      </pc:sldChg>
    </pc:docChg>
  </pc:docChgLst>
  <pc:docChgLst>
    <pc:chgData name="Akram Atouile" userId="d54f35c6555e4497" providerId="Windows Live" clId="Web-{43AE7B3E-0698-0D34-1161-E8B913E972EE}"/>
    <pc:docChg chg="modSld">
      <pc:chgData name="Akram Atouile" userId="d54f35c6555e4497" providerId="Windows Live" clId="Web-{43AE7B3E-0698-0D34-1161-E8B913E972EE}" dt="2025-04-03T06:26:21.670" v="0" actId="20577"/>
      <pc:docMkLst>
        <pc:docMk/>
      </pc:docMkLst>
      <pc:sldChg chg="modSp">
        <pc:chgData name="Akram Atouile" userId="d54f35c6555e4497" providerId="Windows Live" clId="Web-{43AE7B3E-0698-0D34-1161-E8B913E972EE}" dt="2025-04-03T06:26:21.670" v="0" actId="20577"/>
        <pc:sldMkLst>
          <pc:docMk/>
          <pc:sldMk cId="471964046" sldId="268"/>
        </pc:sldMkLst>
        <pc:spChg chg="mod">
          <ac:chgData name="Akram Atouile" userId="d54f35c6555e4497" providerId="Windows Live" clId="Web-{43AE7B3E-0698-0D34-1161-E8B913E972EE}" dt="2025-04-03T06:26:21.670" v="0" actId="20577"/>
          <ac:spMkLst>
            <pc:docMk/>
            <pc:sldMk cId="471964046" sldId="268"/>
            <ac:spMk id="3" creationId="{57B85026-EA74-9342-2AD4-9C1726F6D746}"/>
          </ac:spMkLst>
        </pc:spChg>
      </pc:sldChg>
    </pc:docChg>
  </pc:docChgLst>
  <pc:docChgLst>
    <pc:chgData name="Akram Atouile" userId="d54f35c6555e4497" providerId="Windows Live" clId="Web-{DB1FFDB3-B21B-ABF1-6F7F-AB08E3FB8D7E}"/>
    <pc:docChg chg="delSld modSld modSection">
      <pc:chgData name="Akram Atouile" userId="d54f35c6555e4497" providerId="Windows Live" clId="Web-{DB1FFDB3-B21B-ABF1-6F7F-AB08E3FB8D7E}" dt="2025-06-05T08:58:04.754" v="11"/>
      <pc:docMkLst>
        <pc:docMk/>
      </pc:docMkLst>
      <pc:sldChg chg="modSp">
        <pc:chgData name="Akram Atouile" userId="d54f35c6555e4497" providerId="Windows Live" clId="Web-{DB1FFDB3-B21B-ABF1-6F7F-AB08E3FB8D7E}" dt="2025-06-05T08:57:29.658" v="10" actId="20577"/>
        <pc:sldMkLst>
          <pc:docMk/>
          <pc:sldMk cId="3809919988" sldId="266"/>
        </pc:sldMkLst>
        <pc:spChg chg="mod">
          <ac:chgData name="Akram Atouile" userId="d54f35c6555e4497" providerId="Windows Live" clId="Web-{DB1FFDB3-B21B-ABF1-6F7F-AB08E3FB8D7E}" dt="2025-06-05T08:57:29.658" v="10" actId="20577"/>
          <ac:spMkLst>
            <pc:docMk/>
            <pc:sldMk cId="3809919988" sldId="266"/>
            <ac:spMk id="5" creationId="{87AF7537-B457-6B8F-CE6F-87E2BBE8DB7E}"/>
          </ac:spMkLst>
        </pc:spChg>
      </pc:sldChg>
      <pc:sldChg chg="del">
        <pc:chgData name="Akram Atouile" userId="d54f35c6555e4497" providerId="Windows Live" clId="Web-{DB1FFDB3-B21B-ABF1-6F7F-AB08E3FB8D7E}" dt="2025-06-05T08:58:04.754" v="11"/>
        <pc:sldMkLst>
          <pc:docMk/>
          <pc:sldMk cId="1050026199" sldId="279"/>
        </pc:sldMkLst>
      </pc:sldChg>
    </pc:docChg>
  </pc:docChgLst>
  <pc:docChgLst>
    <pc:chgData name="Akram Atouile" userId="d54f35c6555e4497" providerId="Windows Live" clId="Web-{01BDFD9E-62B8-E399-BB34-6FBC4658CC98}"/>
    <pc:docChg chg="modSld">
      <pc:chgData name="Akram Atouile" userId="d54f35c6555e4497" providerId="Windows Live" clId="Web-{01BDFD9E-62B8-E399-BB34-6FBC4658CC98}" dt="2025-06-12T08:08:36.529" v="1" actId="20577"/>
      <pc:docMkLst>
        <pc:docMk/>
      </pc:docMkLst>
      <pc:sldChg chg="modSp">
        <pc:chgData name="Akram Atouile" userId="d54f35c6555e4497" providerId="Windows Live" clId="Web-{01BDFD9E-62B8-E399-BB34-6FBC4658CC98}" dt="2025-06-12T08:08:36.529" v="1" actId="20577"/>
        <pc:sldMkLst>
          <pc:docMk/>
          <pc:sldMk cId="3324749320" sldId="341"/>
        </pc:sldMkLst>
        <pc:spChg chg="mod">
          <ac:chgData name="Akram Atouile" userId="d54f35c6555e4497" providerId="Windows Live" clId="Web-{01BDFD9E-62B8-E399-BB34-6FBC4658CC98}" dt="2025-06-12T08:08:36.529" v="1" actId="20577"/>
          <ac:spMkLst>
            <pc:docMk/>
            <pc:sldMk cId="3324749320" sldId="341"/>
            <ac:spMk id="11" creationId="{594452BF-094D-6E07-E7CD-03FCDAF379D6}"/>
          </ac:spMkLst>
        </pc:spChg>
      </pc:sldChg>
    </pc:docChg>
  </pc:docChgLst>
  <pc:docChgLst>
    <pc:chgData name="Akram Atouile" userId="d54f35c6555e4497" providerId="Windows Live" clId="Web-{B513AA7E-BB26-3C10-2B11-45FEC868ABFC}"/>
    <pc:docChg chg="modSld">
      <pc:chgData name="Akram Atouile" userId="d54f35c6555e4497" providerId="Windows Live" clId="Web-{B513AA7E-BB26-3C10-2B11-45FEC868ABFC}" dt="2025-05-15T09:09:43.024" v="18" actId="20577"/>
      <pc:docMkLst>
        <pc:docMk/>
      </pc:docMkLst>
      <pc:sldChg chg="modSp">
        <pc:chgData name="Akram Atouile" userId="d54f35c6555e4497" providerId="Windows Live" clId="Web-{B513AA7E-BB26-3C10-2B11-45FEC868ABFC}" dt="2025-05-15T09:09:00.927" v="4" actId="20577"/>
        <pc:sldMkLst>
          <pc:docMk/>
          <pc:sldMk cId="4036814127" sldId="285"/>
        </pc:sldMkLst>
        <pc:spChg chg="mod">
          <ac:chgData name="Akram Atouile" userId="d54f35c6555e4497" providerId="Windows Live" clId="Web-{B513AA7E-BB26-3C10-2B11-45FEC868ABFC}" dt="2025-05-15T09:09:00.927" v="4" actId="20577"/>
          <ac:spMkLst>
            <pc:docMk/>
            <pc:sldMk cId="4036814127" sldId="285"/>
            <ac:spMk id="2" creationId="{17AA6988-7D4B-A70C-D120-1920D110D1EB}"/>
          </ac:spMkLst>
        </pc:spChg>
      </pc:sldChg>
      <pc:sldChg chg="modSp">
        <pc:chgData name="Akram Atouile" userId="d54f35c6555e4497" providerId="Windows Live" clId="Web-{B513AA7E-BB26-3C10-2B11-45FEC868ABFC}" dt="2025-05-15T09:09:43.024" v="18" actId="20577"/>
        <pc:sldMkLst>
          <pc:docMk/>
          <pc:sldMk cId="1862458570" sldId="286"/>
        </pc:sldMkLst>
        <pc:spChg chg="mod">
          <ac:chgData name="Akram Atouile" userId="d54f35c6555e4497" providerId="Windows Live" clId="Web-{B513AA7E-BB26-3C10-2B11-45FEC868ABFC}" dt="2025-05-15T09:09:43.024" v="18" actId="20577"/>
          <ac:spMkLst>
            <pc:docMk/>
            <pc:sldMk cId="1862458570" sldId="286"/>
            <ac:spMk id="2" creationId="{8C01D6E6-3AD6-66AC-6927-4E57E0152335}"/>
          </ac:spMkLst>
        </pc:spChg>
      </pc:sldChg>
    </pc:docChg>
  </pc:docChgLst>
  <pc:docChgLst>
    <pc:chgData name="Akram Atouile" userId="d54f35c6555e4497" providerId="Windows Live" clId="Web-{4169056A-FD9E-6F60-7E9D-06417E5C2B9C}"/>
    <pc:docChg chg="addSld modSld sldOrd">
      <pc:chgData name="Akram Atouile" userId="d54f35c6555e4497" providerId="Windows Live" clId="Web-{4169056A-FD9E-6F60-7E9D-06417E5C2B9C}" dt="2025-05-13T07:15:31.716" v="28" actId="20577"/>
      <pc:docMkLst>
        <pc:docMk/>
      </pc:docMkLst>
      <pc:sldChg chg="addSp delSp modSp">
        <pc:chgData name="Akram Atouile" userId="d54f35c6555e4497" providerId="Windows Live" clId="Web-{4169056A-FD9E-6F60-7E9D-06417E5C2B9C}" dt="2025-05-13T07:13:42.067" v="5" actId="1076"/>
        <pc:sldMkLst>
          <pc:docMk/>
          <pc:sldMk cId="553113468" sldId="269"/>
        </pc:sldMkLst>
        <pc:picChg chg="add mod ord">
          <ac:chgData name="Akram Atouile" userId="d54f35c6555e4497" providerId="Windows Live" clId="Web-{4169056A-FD9E-6F60-7E9D-06417E5C2B9C}" dt="2025-05-13T07:13:42.067" v="5" actId="1076"/>
          <ac:picMkLst>
            <pc:docMk/>
            <pc:sldMk cId="553113468" sldId="269"/>
            <ac:picMk id="7" creationId="{B2378C37-E74E-D5D6-796F-EFD55FE53DD0}"/>
          </ac:picMkLst>
        </pc:picChg>
      </pc:sldChg>
      <pc:sldChg chg="mod modShow">
        <pc:chgData name="Akram Atouile" userId="d54f35c6555e4497" providerId="Windows Live" clId="Web-{4169056A-FD9E-6F60-7E9D-06417E5C2B9C}" dt="2025-05-13T07:14:51.806" v="11"/>
        <pc:sldMkLst>
          <pc:docMk/>
          <pc:sldMk cId="75569962" sldId="270"/>
        </pc:sldMkLst>
      </pc:sldChg>
      <pc:sldChg chg="mod modShow">
        <pc:chgData name="Akram Atouile" userId="d54f35c6555e4497" providerId="Windows Live" clId="Web-{4169056A-FD9E-6F60-7E9D-06417E5C2B9C}" dt="2025-05-13T07:14:54.572" v="12"/>
        <pc:sldMkLst>
          <pc:docMk/>
          <pc:sldMk cId="3726603547" sldId="276"/>
        </pc:sldMkLst>
      </pc:sldChg>
      <pc:sldChg chg="addSp delSp modSp">
        <pc:chgData name="Akram Atouile" userId="d54f35c6555e4497" providerId="Windows Live" clId="Web-{4169056A-FD9E-6F60-7E9D-06417E5C2B9C}" dt="2025-05-13T07:14:41.571" v="10" actId="1076"/>
        <pc:sldMkLst>
          <pc:docMk/>
          <pc:sldMk cId="1723448341" sldId="277"/>
        </pc:sldMkLst>
        <pc:picChg chg="add mod ord">
          <ac:chgData name="Akram Atouile" userId="d54f35c6555e4497" providerId="Windows Live" clId="Web-{4169056A-FD9E-6F60-7E9D-06417E5C2B9C}" dt="2025-05-13T07:14:41.571" v="10" actId="1076"/>
          <ac:picMkLst>
            <pc:docMk/>
            <pc:sldMk cId="1723448341" sldId="277"/>
            <ac:picMk id="7" creationId="{5DEF53DA-9273-50DD-D23B-78AAF840DFF7}"/>
          </ac:picMkLst>
        </pc:picChg>
      </pc:sldChg>
      <pc:sldChg chg="mod modShow">
        <pc:chgData name="Akram Atouile" userId="d54f35c6555e4497" providerId="Windows Live" clId="Web-{4169056A-FD9E-6F60-7E9D-06417E5C2B9C}" dt="2025-05-13T07:14:57.744" v="13"/>
        <pc:sldMkLst>
          <pc:docMk/>
          <pc:sldMk cId="1050026199" sldId="279"/>
        </pc:sldMkLst>
      </pc:sldChg>
      <pc:sldChg chg="mod modShow">
        <pc:chgData name="Akram Atouile" userId="d54f35c6555e4497" providerId="Windows Live" clId="Web-{4169056A-FD9E-6F60-7E9D-06417E5C2B9C}" dt="2025-05-13T07:14:59.760" v="14"/>
        <pc:sldMkLst>
          <pc:docMk/>
          <pc:sldMk cId="2451372231" sldId="280"/>
        </pc:sldMkLst>
      </pc:sldChg>
      <pc:sldChg chg="modSp add ord replId">
        <pc:chgData name="Akram Atouile" userId="d54f35c6555e4497" providerId="Windows Live" clId="Web-{4169056A-FD9E-6F60-7E9D-06417E5C2B9C}" dt="2025-05-13T07:15:31.716" v="28" actId="20577"/>
        <pc:sldMkLst>
          <pc:docMk/>
          <pc:sldMk cId="1406822285" sldId="281"/>
        </pc:sldMkLst>
        <pc:spChg chg="mod">
          <ac:chgData name="Akram Atouile" userId="d54f35c6555e4497" providerId="Windows Live" clId="Web-{4169056A-FD9E-6F60-7E9D-06417E5C2B9C}" dt="2025-05-13T07:15:31.716" v="28" actId="20577"/>
          <ac:spMkLst>
            <pc:docMk/>
            <pc:sldMk cId="1406822285" sldId="281"/>
            <ac:spMk id="2" creationId="{1965A433-D770-373B-AF0D-3355D9DE30AD}"/>
          </ac:spMkLst>
        </pc:spChg>
      </pc:sldChg>
    </pc:docChg>
  </pc:docChgLst>
  <pc:docChgLst>
    <pc:chgData name="Akram Atouile" userId="d54f35c6555e4497" providerId="Windows Live" clId="Web-{CDD45617-F064-C40E-042B-F81E55F51446}"/>
    <pc:docChg chg="addSld modSld modSection">
      <pc:chgData name="Akram Atouile" userId="d54f35c6555e4497" providerId="Windows Live" clId="Web-{CDD45617-F064-C40E-042B-F81E55F51446}" dt="2025-05-22T09:45:46.470" v="137" actId="20577"/>
      <pc:docMkLst>
        <pc:docMk/>
      </pc:docMkLst>
      <pc:sldChg chg="addSp delSp modSp">
        <pc:chgData name="Akram Atouile" userId="d54f35c6555e4497" providerId="Windows Live" clId="Web-{CDD45617-F064-C40E-042B-F81E55F51446}" dt="2025-05-22T09:45:46.470" v="137" actId="20577"/>
        <pc:sldMkLst>
          <pc:docMk/>
          <pc:sldMk cId="3642857118" sldId="331"/>
        </pc:sldMkLst>
        <pc:spChg chg="mod">
          <ac:chgData name="Akram Atouile" userId="d54f35c6555e4497" providerId="Windows Live" clId="Web-{CDD45617-F064-C40E-042B-F81E55F51446}" dt="2025-05-22T09:41:06.590" v="7" actId="20577"/>
          <ac:spMkLst>
            <pc:docMk/>
            <pc:sldMk cId="3642857118" sldId="331"/>
            <ac:spMk id="2" creationId="{0693AD9B-ACB7-C72E-7E48-FBA3839864DA}"/>
          </ac:spMkLst>
        </pc:spChg>
        <pc:spChg chg="add mod">
          <ac:chgData name="Akram Atouile" userId="d54f35c6555e4497" providerId="Windows Live" clId="Web-{CDD45617-F064-C40E-042B-F81E55F51446}" dt="2025-05-22T09:45:46.470" v="137" actId="20577"/>
          <ac:spMkLst>
            <pc:docMk/>
            <pc:sldMk cId="3642857118" sldId="331"/>
            <ac:spMk id="5" creationId="{5C4FF3BE-F3AB-96E0-02EA-C07EC39A4F2C}"/>
          </ac:spMkLst>
        </pc:spChg>
        <pc:picChg chg="add mod ord modCrop">
          <ac:chgData name="Akram Atouile" userId="d54f35c6555e4497" providerId="Windows Live" clId="Web-{CDD45617-F064-C40E-042B-F81E55F51446}" dt="2025-05-22T09:42:01.891" v="18" actId="1076"/>
          <ac:picMkLst>
            <pc:docMk/>
            <pc:sldMk cId="3642857118" sldId="331"/>
            <ac:picMk id="3" creationId="{C57ED3F7-9ED3-FE07-6E4C-C3ADBAD322DE}"/>
          </ac:picMkLst>
        </pc:picChg>
      </pc:sldChg>
      <pc:sldChg chg="add replId">
        <pc:chgData name="Akram Atouile" userId="d54f35c6555e4497" providerId="Windows Live" clId="Web-{CDD45617-F064-C40E-042B-F81E55F51446}" dt="2025-05-22T09:40:56.480" v="0"/>
        <pc:sldMkLst>
          <pc:docMk/>
          <pc:sldMk cId="121951784" sldId="334"/>
        </pc:sldMkLst>
      </pc:sldChg>
    </pc:docChg>
  </pc:docChgLst>
  <pc:docChgLst>
    <pc:chgData name="Akram Atouile" userId="d54f35c6555e4497" providerId="Windows Live" clId="Web-{1E8FA109-C06D-FAC4-27DE-60F25E01533C}"/>
    <pc:docChg chg="addSld modSld modSection">
      <pc:chgData name="Akram Atouile" userId="d54f35c6555e4497" providerId="Windows Live" clId="Web-{1E8FA109-C06D-FAC4-27DE-60F25E01533C}" dt="2025-05-28T14:49:43.040" v="460"/>
      <pc:docMkLst>
        <pc:docMk/>
      </pc:docMkLst>
      <pc:sldChg chg="addSp delSp modSp add mod replId modClrScheme chgLayout">
        <pc:chgData name="Akram Atouile" userId="d54f35c6555e4497" providerId="Windows Live" clId="Web-{1E8FA109-C06D-FAC4-27DE-60F25E01533C}" dt="2025-05-28T14:49:43.040" v="460"/>
        <pc:sldMkLst>
          <pc:docMk/>
          <pc:sldMk cId="2287709821" sldId="336"/>
        </pc:sldMkLst>
        <pc:spChg chg="mod ord">
          <ac:chgData name="Akram Atouile" userId="d54f35c6555e4497" providerId="Windows Live" clId="Web-{1E8FA109-C06D-FAC4-27DE-60F25E01533C}" dt="2025-05-28T14:49:43.040" v="460"/>
          <ac:spMkLst>
            <pc:docMk/>
            <pc:sldMk cId="2287709821" sldId="336"/>
            <ac:spMk id="2" creationId="{5565C3A5-D183-E200-E230-44C4A6009F2C}"/>
          </ac:spMkLst>
        </pc:spChg>
        <pc:spChg chg="add mod">
          <ac:chgData name="Akram Atouile" userId="d54f35c6555e4497" providerId="Windows Live" clId="Web-{1E8FA109-C06D-FAC4-27DE-60F25E01533C}" dt="2025-05-28T14:49:42.946" v="459" actId="1076"/>
          <ac:spMkLst>
            <pc:docMk/>
            <pc:sldMk cId="2287709821" sldId="336"/>
            <ac:spMk id="3" creationId="{176F9782-43E9-4D19-748F-F374BF1ED92F}"/>
          </ac:spMkLst>
        </pc:spChg>
        <pc:spChg chg="mod ord">
          <ac:chgData name="Akram Atouile" userId="d54f35c6555e4497" providerId="Windows Live" clId="Web-{1E8FA109-C06D-FAC4-27DE-60F25E01533C}" dt="2025-05-28T14:49:43.040" v="460"/>
          <ac:spMkLst>
            <pc:docMk/>
            <pc:sldMk cId="2287709821" sldId="336"/>
            <ac:spMk id="4" creationId="{E37179FA-4ECF-3B8B-63E9-F12FD456FA15}"/>
          </ac:spMkLst>
        </pc:spChg>
      </pc:sldChg>
    </pc:docChg>
  </pc:docChgLst>
  <pc:docChgLst>
    <pc:chgData name="Akram Atouile" userId="d54f35c6555e4497" providerId="Windows Live" clId="Web-{C1CB2ACD-9805-A99E-7A13-74521AC22BF1}"/>
    <pc:docChg chg="modSld">
      <pc:chgData name="Akram Atouile" userId="d54f35c6555e4497" providerId="Windows Live" clId="Web-{C1CB2ACD-9805-A99E-7A13-74521AC22BF1}" dt="2025-05-21T06:27:33.686" v="1" actId="20577"/>
      <pc:docMkLst>
        <pc:docMk/>
      </pc:docMkLst>
      <pc:sldChg chg="modSp">
        <pc:chgData name="Akram Atouile" userId="d54f35c6555e4497" providerId="Windows Live" clId="Web-{C1CB2ACD-9805-A99E-7A13-74521AC22BF1}" dt="2025-05-21T06:27:33.686" v="1" actId="20577"/>
        <pc:sldMkLst>
          <pc:docMk/>
          <pc:sldMk cId="3809919988" sldId="266"/>
        </pc:sldMkLst>
        <pc:spChg chg="mod">
          <ac:chgData name="Akram Atouile" userId="d54f35c6555e4497" providerId="Windows Live" clId="Web-{C1CB2ACD-9805-A99E-7A13-74521AC22BF1}" dt="2025-05-21T06:27:33.686" v="1" actId="20577"/>
          <ac:spMkLst>
            <pc:docMk/>
            <pc:sldMk cId="3809919988" sldId="266"/>
            <ac:spMk id="5" creationId="{87AF7537-B457-6B8F-CE6F-87E2BBE8DB7E}"/>
          </ac:spMkLst>
        </pc:spChg>
      </pc:sldChg>
    </pc:docChg>
  </pc:docChgLst>
  <pc:docChgLst>
    <pc:chgData name="Akram Atouile" userId="d54f35c6555e4497" providerId="Windows Live" clId="Web-{4D16EA92-C842-3C0B-1364-D04BA0AD72DC}"/>
    <pc:docChg chg="addSld delSld modSld sldOrd modSection">
      <pc:chgData name="Akram Atouile" userId="d54f35c6555e4497" providerId="Windows Live" clId="Web-{4D16EA92-C842-3C0B-1364-D04BA0AD72DC}" dt="2025-06-03T15:08:44.081" v="207" actId="20577"/>
      <pc:docMkLst>
        <pc:docMk/>
      </pc:docMkLst>
      <pc:sldChg chg="addSp delSp modSp">
        <pc:chgData name="Akram Atouile" userId="d54f35c6555e4497" providerId="Windows Live" clId="Web-{4D16EA92-C842-3C0B-1364-D04BA0AD72DC}" dt="2025-06-03T14:44:01.573" v="10" actId="1076"/>
        <pc:sldMkLst>
          <pc:docMk/>
          <pc:sldMk cId="3075213808" sldId="311"/>
        </pc:sldMkLst>
        <pc:picChg chg="add mod">
          <ac:chgData name="Akram Atouile" userId="d54f35c6555e4497" providerId="Windows Live" clId="Web-{4D16EA92-C842-3C0B-1364-D04BA0AD72DC}" dt="2025-06-03T14:43:48.322" v="8" actId="1076"/>
          <ac:picMkLst>
            <pc:docMk/>
            <pc:sldMk cId="3075213808" sldId="311"/>
            <ac:picMk id="6" creationId="{C40D8FDA-68DF-C345-E69D-824BFA1BE194}"/>
          </ac:picMkLst>
        </pc:picChg>
        <pc:picChg chg="add mod">
          <ac:chgData name="Akram Atouile" userId="d54f35c6555e4497" providerId="Windows Live" clId="Web-{4D16EA92-C842-3C0B-1364-D04BA0AD72DC}" dt="2025-06-03T14:44:01.573" v="10" actId="1076"/>
          <ac:picMkLst>
            <pc:docMk/>
            <pc:sldMk cId="3075213808" sldId="311"/>
            <ac:picMk id="7" creationId="{6A9B8F04-E1FD-E643-1E8D-5833B2267526}"/>
          </ac:picMkLst>
        </pc:picChg>
      </pc:sldChg>
      <pc:sldChg chg="del">
        <pc:chgData name="Akram Atouile" userId="d54f35c6555e4497" providerId="Windows Live" clId="Web-{4D16EA92-C842-3C0B-1364-D04BA0AD72DC}" dt="2025-06-03T14:44:09.542" v="11"/>
        <pc:sldMkLst>
          <pc:docMk/>
          <pc:sldMk cId="2885134222" sldId="312"/>
        </pc:sldMkLst>
      </pc:sldChg>
      <pc:sldChg chg="modSp">
        <pc:chgData name="Akram Atouile" userId="d54f35c6555e4497" providerId="Windows Live" clId="Web-{4D16EA92-C842-3C0B-1364-D04BA0AD72DC}" dt="2025-06-03T15:07:49.235" v="194" actId="20577"/>
        <pc:sldMkLst>
          <pc:docMk/>
          <pc:sldMk cId="2347146848" sldId="319"/>
        </pc:sldMkLst>
        <pc:spChg chg="mod">
          <ac:chgData name="Akram Atouile" userId="d54f35c6555e4497" providerId="Windows Live" clId="Web-{4D16EA92-C842-3C0B-1364-D04BA0AD72DC}" dt="2025-06-03T15:07:49.235" v="194" actId="20577"/>
          <ac:spMkLst>
            <pc:docMk/>
            <pc:sldMk cId="2347146848" sldId="319"/>
            <ac:spMk id="3" creationId="{E384A0DE-4FE1-E8B6-1993-1B777B9B95AE}"/>
          </ac:spMkLst>
        </pc:spChg>
      </pc:sldChg>
      <pc:sldChg chg="modSp mod modShow">
        <pc:chgData name="Akram Atouile" userId="d54f35c6555e4497" providerId="Windows Live" clId="Web-{4D16EA92-C842-3C0B-1364-D04BA0AD72DC}" dt="2025-06-03T15:07:26.656" v="179"/>
        <pc:sldMkLst>
          <pc:docMk/>
          <pc:sldMk cId="2287709821" sldId="336"/>
        </pc:sldMkLst>
        <pc:spChg chg="mod">
          <ac:chgData name="Akram Atouile" userId="d54f35c6555e4497" providerId="Windows Live" clId="Web-{4D16EA92-C842-3C0B-1364-D04BA0AD72DC}" dt="2025-06-03T14:43:15.681" v="5" actId="20577"/>
          <ac:spMkLst>
            <pc:docMk/>
            <pc:sldMk cId="2287709821" sldId="336"/>
            <ac:spMk id="3" creationId="{176F9782-43E9-4D19-748F-F374BF1ED92F}"/>
          </ac:spMkLst>
        </pc:spChg>
      </pc:sldChg>
      <pc:sldChg chg="mod modShow">
        <pc:chgData name="Akram Atouile" userId="d54f35c6555e4497" providerId="Windows Live" clId="Web-{4D16EA92-C842-3C0B-1364-D04BA0AD72DC}" dt="2025-06-03T15:07:26.593" v="178"/>
        <pc:sldMkLst>
          <pc:docMk/>
          <pc:sldMk cId="759026600" sldId="337"/>
        </pc:sldMkLst>
      </pc:sldChg>
      <pc:sldChg chg="addSp delSp modSp add del ord replId">
        <pc:chgData name="Akram Atouile" userId="d54f35c6555e4497" providerId="Windows Live" clId="Web-{4D16EA92-C842-3C0B-1364-D04BA0AD72DC}" dt="2025-06-03T14:50:30.415" v="17"/>
        <pc:sldMkLst>
          <pc:docMk/>
          <pc:sldMk cId="1363202649" sldId="338"/>
        </pc:sldMkLst>
      </pc:sldChg>
      <pc:sldChg chg="addSp delSp modSp new">
        <pc:chgData name="Akram Atouile" userId="d54f35c6555e4497" providerId="Windows Live" clId="Web-{4D16EA92-C842-3C0B-1364-D04BA0AD72DC}" dt="2025-06-03T15:08:44.081" v="207" actId="20577"/>
        <pc:sldMkLst>
          <pc:docMk/>
          <pc:sldMk cId="2044588984" sldId="339"/>
        </pc:sldMkLst>
        <pc:spChg chg="mod">
          <ac:chgData name="Akram Atouile" userId="d54f35c6555e4497" providerId="Windows Live" clId="Web-{4D16EA92-C842-3C0B-1364-D04BA0AD72DC}" dt="2025-06-03T15:08:44.081" v="207" actId="20577"/>
          <ac:spMkLst>
            <pc:docMk/>
            <pc:sldMk cId="2044588984" sldId="339"/>
            <ac:spMk id="2" creationId="{F8AD6205-A973-763C-7F62-4C129DA73083}"/>
          </ac:spMkLst>
        </pc:spChg>
        <pc:spChg chg="mod">
          <ac:chgData name="Akram Atouile" userId="d54f35c6555e4497" providerId="Windows Live" clId="Web-{4D16EA92-C842-3C0B-1364-D04BA0AD72DC}" dt="2025-06-03T15:03:34.210" v="157" actId="1076"/>
          <ac:spMkLst>
            <pc:docMk/>
            <pc:sldMk cId="2044588984" sldId="339"/>
            <ac:spMk id="3" creationId="{EDF3E674-8581-9D97-BF4D-EDFCF4253877}"/>
          </ac:spMkLst>
        </pc:spChg>
        <pc:spChg chg="add mod">
          <ac:chgData name="Akram Atouile" userId="d54f35c6555e4497" providerId="Windows Live" clId="Web-{4D16EA92-C842-3C0B-1364-D04BA0AD72DC}" dt="2025-06-03T15:04:27.899" v="177" actId="20577"/>
          <ac:spMkLst>
            <pc:docMk/>
            <pc:sldMk cId="2044588984" sldId="339"/>
            <ac:spMk id="8" creationId="{FD668589-DB02-9A72-CB5D-47B35C081DFB}"/>
          </ac:spMkLst>
        </pc:spChg>
        <pc:graphicFrameChg chg="add mod">
          <ac:chgData name="Akram Atouile" userId="d54f35c6555e4497" providerId="Windows Live" clId="Web-{4D16EA92-C842-3C0B-1364-D04BA0AD72DC}" dt="2025-06-03T14:59:34.607" v="122" actId="1076"/>
          <ac:graphicFrameMkLst>
            <pc:docMk/>
            <pc:sldMk cId="2044588984" sldId="339"/>
            <ac:graphicFrameMk id="9" creationId="{3D0DF1E0-C204-6549-AC59-D363EE60CD22}"/>
          </ac:graphicFrameMkLst>
        </pc:graphicFrameChg>
        <pc:graphicFrameChg chg="add mod">
          <ac:chgData name="Akram Atouile" userId="d54f35c6555e4497" providerId="Windows Live" clId="Web-{4D16EA92-C842-3C0B-1364-D04BA0AD72DC}" dt="2025-06-03T15:03:26.069" v="156" actId="14100"/>
          <ac:graphicFrameMkLst>
            <pc:docMk/>
            <pc:sldMk cId="2044588984" sldId="339"/>
            <ac:graphicFrameMk id="10" creationId="{A10045F5-D06E-F5A7-D303-7290D220761D}"/>
          </ac:graphicFrameMkLst>
        </pc:graphicFrameChg>
      </pc:sldChg>
    </pc:docChg>
  </pc:docChgLst>
  <pc:docChgLst>
    <pc:chgData name="Akram Atouile" userId="d54f35c6555e4497" providerId="Windows Live" clId="Web-{44A6FCE5-BAE4-74F9-4C35-DB2F6A7A5767}"/>
    <pc:docChg chg="modSld sldOrd">
      <pc:chgData name="Akram Atouile" userId="d54f35c6555e4497" providerId="Windows Live" clId="Web-{44A6FCE5-BAE4-74F9-4C35-DB2F6A7A5767}" dt="2025-06-11T15:25:21.231" v="2"/>
      <pc:docMkLst>
        <pc:docMk/>
      </pc:docMkLst>
      <pc:sldChg chg="modSp">
        <pc:chgData name="Akram Atouile" userId="d54f35c6555e4497" providerId="Windows Live" clId="Web-{44A6FCE5-BAE4-74F9-4C35-DB2F6A7A5767}" dt="2025-06-11T14:52:45.069" v="1" actId="1076"/>
        <pc:sldMkLst>
          <pc:docMk/>
          <pc:sldMk cId="4118208001" sldId="267"/>
        </pc:sldMkLst>
        <pc:spChg chg="mod">
          <ac:chgData name="Akram Atouile" userId="d54f35c6555e4497" providerId="Windows Live" clId="Web-{44A6FCE5-BAE4-74F9-4C35-DB2F6A7A5767}" dt="2025-06-11T14:52:45.069" v="1" actId="1076"/>
          <ac:spMkLst>
            <pc:docMk/>
            <pc:sldMk cId="4118208001" sldId="267"/>
            <ac:spMk id="5" creationId="{FC94FA54-54C7-2CF3-9E76-CB360DBAF9DF}"/>
          </ac:spMkLst>
        </pc:spChg>
      </pc:sldChg>
      <pc:sldChg chg="ord">
        <pc:chgData name="Akram Atouile" userId="d54f35c6555e4497" providerId="Windows Live" clId="Web-{44A6FCE5-BAE4-74F9-4C35-DB2F6A7A5767}" dt="2025-06-11T15:25:21.231" v="2"/>
        <pc:sldMkLst>
          <pc:docMk/>
          <pc:sldMk cId="3075213808" sldId="311"/>
        </pc:sldMkLst>
      </pc:sldChg>
    </pc:docChg>
  </pc:docChgLst>
  <pc:docChgLst>
    <pc:chgData name="Akram Atouile" userId="d54f35c6555e4497" providerId="Windows Live" clId="Web-{A674AEAB-574B-470C-680F-E1BA04D91BE2}"/>
    <pc:docChg chg="modSld">
      <pc:chgData name="Akram Atouile" userId="d54f35c6555e4497" providerId="Windows Live" clId="Web-{A674AEAB-574B-470C-680F-E1BA04D91BE2}" dt="2025-06-05T13:52:33.360" v="2" actId="1076"/>
      <pc:docMkLst>
        <pc:docMk/>
      </pc:docMkLst>
      <pc:sldChg chg="addSp delSp modSp">
        <pc:chgData name="Akram Atouile" userId="d54f35c6555e4497" providerId="Windows Live" clId="Web-{A674AEAB-574B-470C-680F-E1BA04D91BE2}" dt="2025-06-05T13:52:33.360" v="2" actId="1076"/>
        <pc:sldMkLst>
          <pc:docMk/>
          <pc:sldMk cId="3075213808" sldId="311"/>
        </pc:sldMkLst>
        <pc:spChg chg="add del mod">
          <ac:chgData name="Akram Atouile" userId="d54f35c6555e4497" providerId="Windows Live" clId="Web-{A674AEAB-574B-470C-680F-E1BA04D91BE2}" dt="2025-06-05T13:52:30.516" v="1"/>
          <ac:spMkLst>
            <pc:docMk/>
            <pc:sldMk cId="3075213808" sldId="311"/>
            <ac:spMk id="8" creationId="{64894D02-0D4D-878B-5AED-65C1725C0643}"/>
          </ac:spMkLst>
        </pc:spChg>
        <pc:picChg chg="del">
          <ac:chgData name="Akram Atouile" userId="d54f35c6555e4497" providerId="Windows Live" clId="Web-{A674AEAB-574B-470C-680F-E1BA04D91BE2}" dt="2025-06-05T13:52:27.297" v="0"/>
          <ac:picMkLst>
            <pc:docMk/>
            <pc:sldMk cId="3075213808" sldId="311"/>
            <ac:picMk id="5" creationId="{55511DAB-EBF3-1412-8A24-4F5C4557B03E}"/>
          </ac:picMkLst>
        </pc:picChg>
        <pc:picChg chg="add mod ord">
          <ac:chgData name="Akram Atouile" userId="d54f35c6555e4497" providerId="Windows Live" clId="Web-{A674AEAB-574B-470C-680F-E1BA04D91BE2}" dt="2025-06-05T13:52:33.360" v="2" actId="1076"/>
          <ac:picMkLst>
            <pc:docMk/>
            <pc:sldMk cId="3075213808" sldId="311"/>
            <ac:picMk id="9" creationId="{D74C5F18-A6F8-3D53-22FE-F5695217427A}"/>
          </ac:picMkLst>
        </pc:picChg>
      </pc:sldChg>
    </pc:docChg>
  </pc:docChgLst>
  <pc:docChgLst>
    <pc:chgData name="Brice Gogué-Meunier" userId="0d14b2f8b916df3b" providerId="Windows Live" clId="Web-{8BF468C2-0A13-D4A0-F366-337152349065}"/>
    <pc:docChg chg="addSld modSld">
      <pc:chgData name="Brice Gogué-Meunier" userId="0d14b2f8b916df3b" providerId="Windows Live" clId="Web-{8BF468C2-0A13-D4A0-F366-337152349065}" dt="2025-05-15T09:12:15.183" v="38" actId="14100"/>
      <pc:docMkLst>
        <pc:docMk/>
      </pc:docMkLst>
      <pc:sldChg chg="addSp delSp modSp add replId">
        <pc:chgData name="Brice Gogué-Meunier" userId="0d14b2f8b916df3b" providerId="Windows Live" clId="Web-{8BF468C2-0A13-D4A0-F366-337152349065}" dt="2025-05-15T09:12:15.183" v="38" actId="14100"/>
        <pc:sldMkLst>
          <pc:docMk/>
          <pc:sldMk cId="2221641660" sldId="287"/>
        </pc:sldMkLst>
        <pc:spChg chg="mod">
          <ac:chgData name="Brice Gogué-Meunier" userId="0d14b2f8b916df3b" providerId="Windows Live" clId="Web-{8BF468C2-0A13-D4A0-F366-337152349065}" dt="2025-05-15T09:10:42.958" v="28" actId="20577"/>
          <ac:spMkLst>
            <pc:docMk/>
            <pc:sldMk cId="2221641660" sldId="287"/>
            <ac:spMk id="2" creationId="{3827911D-29BC-3FD8-EE0E-3FD26A7424BE}"/>
          </ac:spMkLst>
        </pc:spChg>
        <pc:picChg chg="add mod">
          <ac:chgData name="Brice Gogué-Meunier" userId="0d14b2f8b916df3b" providerId="Windows Live" clId="Web-{8BF468C2-0A13-D4A0-F366-337152349065}" dt="2025-05-15T09:11:56.010" v="36" actId="1076"/>
          <ac:picMkLst>
            <pc:docMk/>
            <pc:sldMk cId="2221641660" sldId="287"/>
            <ac:picMk id="3" creationId="{F661D963-241E-E591-0000-B6ABDDFD2A64}"/>
          </ac:picMkLst>
        </pc:picChg>
      </pc:sldChg>
    </pc:docChg>
  </pc:docChgLst>
  <pc:docChgLst>
    <pc:chgData name="Akram Atouile" userId="d54f35c6555e4497" providerId="Windows Live" clId="Web-{97B9C688-85F2-35E4-F478-C411DAE6BCBB}"/>
    <pc:docChg chg="addSld modSld sldOrd">
      <pc:chgData name="Akram Atouile" userId="d54f35c6555e4497" providerId="Windows Live" clId="Web-{97B9C688-85F2-35E4-F478-C411DAE6BCBB}" dt="2025-04-08T14:58:19.857" v="703" actId="20577"/>
      <pc:docMkLst>
        <pc:docMk/>
      </pc:docMkLst>
      <pc:sldChg chg="modSp">
        <pc:chgData name="Akram Atouile" userId="d54f35c6555e4497" providerId="Windows Live" clId="Web-{97B9C688-85F2-35E4-F478-C411DAE6BCBB}" dt="2025-04-08T14:25:40.439" v="3" actId="14100"/>
        <pc:sldMkLst>
          <pc:docMk/>
          <pc:sldMk cId="4118208001" sldId="267"/>
        </pc:sldMkLst>
        <pc:spChg chg="mod">
          <ac:chgData name="Akram Atouile" userId="d54f35c6555e4497" providerId="Windows Live" clId="Web-{97B9C688-85F2-35E4-F478-C411DAE6BCBB}" dt="2025-04-08T14:25:40.439" v="3" actId="14100"/>
          <ac:spMkLst>
            <pc:docMk/>
            <pc:sldMk cId="4118208001" sldId="267"/>
            <ac:spMk id="13" creationId="{D883A60F-471A-C91B-5CA6-03E86FCF751A}"/>
          </ac:spMkLst>
        </pc:spChg>
      </pc:sldChg>
      <pc:sldChg chg="modSp">
        <pc:chgData name="Akram Atouile" userId="d54f35c6555e4497" providerId="Windows Live" clId="Web-{97B9C688-85F2-35E4-F478-C411DAE6BCBB}" dt="2025-04-08T14:58:19.857" v="703" actId="20577"/>
        <pc:sldMkLst>
          <pc:docMk/>
          <pc:sldMk cId="75569962" sldId="270"/>
        </pc:sldMkLst>
        <pc:spChg chg="mod">
          <ac:chgData name="Akram Atouile" userId="d54f35c6555e4497" providerId="Windows Live" clId="Web-{97B9C688-85F2-35E4-F478-C411DAE6BCBB}" dt="2025-04-08T14:58:10.685" v="695" actId="20577"/>
          <ac:spMkLst>
            <pc:docMk/>
            <pc:sldMk cId="75569962" sldId="270"/>
            <ac:spMk id="2" creationId="{13FFC8FD-9045-D746-C96C-3AAE3C521F81}"/>
          </ac:spMkLst>
        </pc:spChg>
        <pc:spChg chg="mod">
          <ac:chgData name="Akram Atouile" userId="d54f35c6555e4497" providerId="Windows Live" clId="Web-{97B9C688-85F2-35E4-F478-C411DAE6BCBB}" dt="2025-04-08T14:58:19.857" v="703" actId="20577"/>
          <ac:spMkLst>
            <pc:docMk/>
            <pc:sldMk cId="75569962" sldId="270"/>
            <ac:spMk id="6" creationId="{E01F5490-9B13-FD44-E5AF-788A34BFE2EA}"/>
          </ac:spMkLst>
        </pc:spChg>
      </pc:sldChg>
      <pc:sldChg chg="addSp delSp modSp add replId">
        <pc:chgData name="Akram Atouile" userId="d54f35c6555e4497" providerId="Windows Live" clId="Web-{97B9C688-85F2-35E4-F478-C411DAE6BCBB}" dt="2025-04-08T14:43:12.971" v="474"/>
        <pc:sldMkLst>
          <pc:docMk/>
          <pc:sldMk cId="3726603547" sldId="276"/>
        </pc:sldMkLst>
        <pc:picChg chg="add mod ord">
          <ac:chgData name="Akram Atouile" userId="d54f35c6555e4497" providerId="Windows Live" clId="Web-{97B9C688-85F2-35E4-F478-C411DAE6BCBB}" dt="2025-04-08T14:43:12.971" v="474"/>
          <ac:picMkLst>
            <pc:docMk/>
            <pc:sldMk cId="3726603547" sldId="276"/>
            <ac:picMk id="8" creationId="{48EFD7E7-B172-39EE-06CD-02EF9DEDCC6B}"/>
          </ac:picMkLst>
        </pc:picChg>
      </pc:sldChg>
      <pc:sldChg chg="addSp delSp modSp add ord replId">
        <pc:chgData name="Akram Atouile" userId="d54f35c6555e4497" providerId="Windows Live" clId="Web-{97B9C688-85F2-35E4-F478-C411DAE6BCBB}" dt="2025-04-08T14:48:11.026" v="654" actId="20577"/>
        <pc:sldMkLst>
          <pc:docMk/>
          <pc:sldMk cId="1723448341" sldId="277"/>
        </pc:sldMkLst>
        <pc:spChg chg="mod">
          <ac:chgData name="Akram Atouile" userId="d54f35c6555e4497" providerId="Windows Live" clId="Web-{97B9C688-85F2-35E4-F478-C411DAE6BCBB}" dt="2025-04-08T14:48:11.026" v="654" actId="20577"/>
          <ac:spMkLst>
            <pc:docMk/>
            <pc:sldMk cId="1723448341" sldId="277"/>
            <ac:spMk id="2" creationId="{A41C958E-9B75-9841-761D-D04FB9088461}"/>
          </ac:spMkLst>
        </pc:spChg>
      </pc:sldChg>
    </pc:docChg>
  </pc:docChgLst>
  <pc:docChgLst>
    <pc:chgData name="Akram Atouile" userId="d54f35c6555e4497" providerId="Windows Live" clId="Web-{66C13742-426D-EF47-2BCB-C1B9970A03AA}"/>
    <pc:docChg chg="addSld delSld modSld sldOrd modSection">
      <pc:chgData name="Akram Atouile" userId="d54f35c6555e4497" providerId="Windows Live" clId="Web-{66C13742-426D-EF47-2BCB-C1B9970A03AA}" dt="2025-05-22T15:15:36.641" v="128"/>
      <pc:docMkLst>
        <pc:docMk/>
      </pc:docMkLst>
      <pc:sldChg chg="ord">
        <pc:chgData name="Akram Atouile" userId="d54f35c6555e4497" providerId="Windows Live" clId="Web-{66C13742-426D-EF47-2BCB-C1B9970A03AA}" dt="2025-05-22T12:45:51.469" v="0"/>
        <pc:sldMkLst>
          <pc:docMk/>
          <pc:sldMk cId="913151741" sldId="307"/>
        </pc:sldMkLst>
      </pc:sldChg>
      <pc:sldChg chg="mod modShow">
        <pc:chgData name="Akram Atouile" userId="d54f35c6555e4497" providerId="Windows Live" clId="Web-{66C13742-426D-EF47-2BCB-C1B9970A03AA}" dt="2025-05-22T15:15:25.703" v="125"/>
        <pc:sldMkLst>
          <pc:docMk/>
          <pc:sldMk cId="3075213808" sldId="311"/>
        </pc:sldMkLst>
      </pc:sldChg>
      <pc:sldChg chg="mod modShow">
        <pc:chgData name="Akram Atouile" userId="d54f35c6555e4497" providerId="Windows Live" clId="Web-{66C13742-426D-EF47-2BCB-C1B9970A03AA}" dt="2025-05-22T15:15:25.609" v="124"/>
        <pc:sldMkLst>
          <pc:docMk/>
          <pc:sldMk cId="2885134222" sldId="312"/>
        </pc:sldMkLst>
      </pc:sldChg>
      <pc:sldChg chg="modSp">
        <pc:chgData name="Akram Atouile" userId="d54f35c6555e4497" providerId="Windows Live" clId="Web-{66C13742-426D-EF47-2BCB-C1B9970A03AA}" dt="2025-05-22T12:46:31.393" v="91" actId="20577"/>
        <pc:sldMkLst>
          <pc:docMk/>
          <pc:sldMk cId="3642857118" sldId="331"/>
        </pc:sldMkLst>
        <pc:spChg chg="mod">
          <ac:chgData name="Akram Atouile" userId="d54f35c6555e4497" providerId="Windows Live" clId="Web-{66C13742-426D-EF47-2BCB-C1B9970A03AA}" dt="2025-05-22T12:46:31.393" v="91" actId="20577"/>
          <ac:spMkLst>
            <pc:docMk/>
            <pc:sldMk cId="3642857118" sldId="331"/>
            <ac:spMk id="5" creationId="{5C4FF3BE-F3AB-96E0-02EA-C07EC39A4F2C}"/>
          </ac:spMkLst>
        </pc:spChg>
      </pc:sldChg>
      <pc:sldChg chg="addSp delSp modSp mod setBg">
        <pc:chgData name="Akram Atouile" userId="d54f35c6555e4497" providerId="Windows Live" clId="Web-{66C13742-426D-EF47-2BCB-C1B9970A03AA}" dt="2025-05-22T15:14:30.997" v="123"/>
        <pc:sldMkLst>
          <pc:docMk/>
          <pc:sldMk cId="121951784" sldId="334"/>
        </pc:sldMkLst>
        <pc:spChg chg="mod">
          <ac:chgData name="Akram Atouile" userId="d54f35c6555e4497" providerId="Windows Live" clId="Web-{66C13742-426D-EF47-2BCB-C1B9970A03AA}" dt="2025-05-22T15:14:30.997" v="123"/>
          <ac:spMkLst>
            <pc:docMk/>
            <pc:sldMk cId="121951784" sldId="334"/>
            <ac:spMk id="2" creationId="{5CE96BEC-E957-C6D6-7B44-FF9B1ECC6CA1}"/>
          </ac:spMkLst>
        </pc:spChg>
        <pc:spChg chg="mod ord">
          <ac:chgData name="Akram Atouile" userId="d54f35c6555e4497" providerId="Windows Live" clId="Web-{66C13742-426D-EF47-2BCB-C1B9970A03AA}" dt="2025-05-22T15:14:30.997" v="123"/>
          <ac:spMkLst>
            <pc:docMk/>
            <pc:sldMk cId="121951784" sldId="334"/>
            <ac:spMk id="4" creationId="{7DBE44F5-D880-0C93-A897-B8B5BFA9D04A}"/>
          </ac:spMkLst>
        </pc:spChg>
        <pc:spChg chg="add">
          <ac:chgData name="Akram Atouile" userId="d54f35c6555e4497" providerId="Windows Live" clId="Web-{66C13742-426D-EF47-2BCB-C1B9970A03AA}" dt="2025-05-22T15:14:30.997" v="123"/>
          <ac:spMkLst>
            <pc:docMk/>
            <pc:sldMk cId="121951784" sldId="334"/>
            <ac:spMk id="15" creationId="{BB2B8762-61F0-4F1B-9364-D633EE9D6AF5}"/>
          </ac:spMkLst>
        </pc:spChg>
        <pc:spChg chg="add">
          <ac:chgData name="Akram Atouile" userId="d54f35c6555e4497" providerId="Windows Live" clId="Web-{66C13742-426D-EF47-2BCB-C1B9970A03AA}" dt="2025-05-22T15:14:30.997" v="123"/>
          <ac:spMkLst>
            <pc:docMk/>
            <pc:sldMk cId="121951784" sldId="334"/>
            <ac:spMk id="17" creationId="{E97675C8-1328-460C-9EBF-6B446B67EAD3}"/>
          </ac:spMkLst>
        </pc:spChg>
        <pc:spChg chg="add">
          <ac:chgData name="Akram Atouile" userId="d54f35c6555e4497" providerId="Windows Live" clId="Web-{66C13742-426D-EF47-2BCB-C1B9970A03AA}" dt="2025-05-22T15:14:30.997" v="123"/>
          <ac:spMkLst>
            <pc:docMk/>
            <pc:sldMk cId="121951784" sldId="334"/>
            <ac:spMk id="21" creationId="{C6417104-D4C1-4710-9982-2154A7F48492}"/>
          </ac:spMkLst>
        </pc:spChg>
        <pc:spChg chg="add">
          <ac:chgData name="Akram Atouile" userId="d54f35c6555e4497" providerId="Windows Live" clId="Web-{66C13742-426D-EF47-2BCB-C1B9970A03AA}" dt="2025-05-22T15:14:30.997" v="123"/>
          <ac:spMkLst>
            <pc:docMk/>
            <pc:sldMk cId="121951784" sldId="334"/>
            <ac:spMk id="23" creationId="{626F1402-2DEC-4071-84AF-350C7BF00D43}"/>
          </ac:spMkLst>
        </pc:spChg>
        <pc:spChg chg="add">
          <ac:chgData name="Akram Atouile" userId="d54f35c6555e4497" providerId="Windows Live" clId="Web-{66C13742-426D-EF47-2BCB-C1B9970A03AA}" dt="2025-05-22T15:14:30.997" v="123"/>
          <ac:spMkLst>
            <pc:docMk/>
            <pc:sldMk cId="121951784" sldId="334"/>
            <ac:spMk id="27" creationId="{DA52A394-10F4-4AA5-90E4-634D1E919DBA}"/>
          </ac:spMkLst>
        </pc:spChg>
        <pc:spChg chg="add">
          <ac:chgData name="Akram Atouile" userId="d54f35c6555e4497" providerId="Windows Live" clId="Web-{66C13742-426D-EF47-2BCB-C1B9970A03AA}" dt="2025-05-22T15:14:30.997" v="123"/>
          <ac:spMkLst>
            <pc:docMk/>
            <pc:sldMk cId="121951784" sldId="334"/>
            <ac:spMk id="29" creationId="{07BDDC51-8BB2-42BE-8EA8-39B3E9AC1EF6}"/>
          </ac:spMkLst>
        </pc:spChg>
        <pc:picChg chg="add mod ord">
          <ac:chgData name="Akram Atouile" userId="d54f35c6555e4497" providerId="Windows Live" clId="Web-{66C13742-426D-EF47-2BCB-C1B9970A03AA}" dt="2025-05-22T15:14:30.997" v="123"/>
          <ac:picMkLst>
            <pc:docMk/>
            <pc:sldMk cId="121951784" sldId="334"/>
            <ac:picMk id="9" creationId="{0553DFB3-006D-C200-35A3-912EE2ED0264}"/>
          </ac:picMkLst>
        </pc:picChg>
        <pc:picChg chg="add mod">
          <ac:chgData name="Akram Atouile" userId="d54f35c6555e4497" providerId="Windows Live" clId="Web-{66C13742-426D-EF47-2BCB-C1B9970A03AA}" dt="2025-05-22T15:14:30.997" v="123"/>
          <ac:picMkLst>
            <pc:docMk/>
            <pc:sldMk cId="121951784" sldId="334"/>
            <ac:picMk id="10" creationId="{E3C58A7A-447D-8646-F3C0-4CB87AB286D6}"/>
          </ac:picMkLst>
        </pc:picChg>
      </pc:sldChg>
      <pc:sldChg chg="modSp add replId">
        <pc:chgData name="Akram Atouile" userId="d54f35c6555e4497" providerId="Windows Live" clId="Web-{66C13742-426D-EF47-2BCB-C1B9970A03AA}" dt="2025-05-22T15:12:56.978" v="109" actId="20577"/>
        <pc:sldMkLst>
          <pc:docMk/>
          <pc:sldMk cId="1249265852" sldId="335"/>
        </pc:sldMkLst>
        <pc:spChg chg="mod">
          <ac:chgData name="Akram Atouile" userId="d54f35c6555e4497" providerId="Windows Live" clId="Web-{66C13742-426D-EF47-2BCB-C1B9970A03AA}" dt="2025-05-22T15:12:56.978" v="109" actId="20577"/>
          <ac:spMkLst>
            <pc:docMk/>
            <pc:sldMk cId="1249265852" sldId="335"/>
            <ac:spMk id="2" creationId="{CEC31139-A311-06B4-A74B-B20DD8BFCFBF}"/>
          </ac:spMkLst>
        </pc:spChg>
      </pc:sldChg>
      <pc:sldChg chg="add del ord replId">
        <pc:chgData name="Akram Atouile" userId="d54f35c6555e4497" providerId="Windows Live" clId="Web-{66C13742-426D-EF47-2BCB-C1B9970A03AA}" dt="2025-05-22T15:15:36.641" v="128"/>
        <pc:sldMkLst>
          <pc:docMk/>
          <pc:sldMk cId="1192688" sldId="336"/>
        </pc:sldMkLst>
      </pc:sldChg>
    </pc:docChg>
  </pc:docChgLst>
  <pc:docChgLst>
    <pc:chgData name="Sacha LUTOFF" userId="a37079e7ccb5967d" providerId="LiveId" clId="{7B32AEE9-4674-4C37-BD69-1579AA40AEDE}"/>
    <pc:docChg chg="undo custSel addSld delSld modSld">
      <pc:chgData name="Sacha LUTOFF" userId="a37079e7ccb5967d" providerId="LiveId" clId="{7B32AEE9-4674-4C37-BD69-1579AA40AEDE}" dt="2025-04-08T15:25:14.098" v="1353" actId="20577"/>
      <pc:docMkLst>
        <pc:docMk/>
      </pc:docMkLst>
      <pc:sldChg chg="modSp">
        <pc:chgData name="Sacha LUTOFF" userId="a37079e7ccb5967d" providerId="LiveId" clId="{7B32AEE9-4674-4C37-BD69-1579AA40AEDE}" dt="2025-03-25T08:40:44.691" v="0" actId="1076"/>
        <pc:sldMkLst>
          <pc:docMk/>
          <pc:sldMk cId="1524060088" sldId="259"/>
        </pc:sldMkLst>
        <pc:spChg chg="mod">
          <ac:chgData name="Sacha LUTOFF" userId="a37079e7ccb5967d" providerId="LiveId" clId="{7B32AEE9-4674-4C37-BD69-1579AA40AEDE}" dt="2025-03-25T08:40:44.691" v="0" actId="1076"/>
          <ac:spMkLst>
            <pc:docMk/>
            <pc:sldMk cId="1524060088" sldId="259"/>
            <ac:spMk id="10" creationId="{45BE2622-F6FE-AAC5-8998-ED3E3A63797E}"/>
          </ac:spMkLst>
        </pc:spChg>
        <pc:spChg chg="mod">
          <ac:chgData name="Sacha LUTOFF" userId="a37079e7ccb5967d" providerId="LiveId" clId="{7B32AEE9-4674-4C37-BD69-1579AA40AEDE}" dt="2025-03-25T08:40:44.691" v="0" actId="1076"/>
          <ac:spMkLst>
            <pc:docMk/>
            <pc:sldMk cId="1524060088" sldId="259"/>
            <ac:spMk id="71" creationId="{D4BD822D-4726-24F0-EB72-6C32B7C1217C}"/>
          </ac:spMkLst>
        </pc:spChg>
        <pc:spChg chg="mod">
          <ac:chgData name="Sacha LUTOFF" userId="a37079e7ccb5967d" providerId="LiveId" clId="{7B32AEE9-4674-4C37-BD69-1579AA40AEDE}" dt="2025-03-25T08:40:44.691" v="0" actId="1076"/>
          <ac:spMkLst>
            <pc:docMk/>
            <pc:sldMk cId="1524060088" sldId="259"/>
            <ac:spMk id="86" creationId="{5858624E-F7D9-6E5E-45A9-BA0C51C6A6D3}"/>
          </ac:spMkLst>
        </pc:spChg>
        <pc:spChg chg="mod">
          <ac:chgData name="Sacha LUTOFF" userId="a37079e7ccb5967d" providerId="LiveId" clId="{7B32AEE9-4674-4C37-BD69-1579AA40AEDE}" dt="2025-03-25T08:40:44.691" v="0" actId="1076"/>
          <ac:spMkLst>
            <pc:docMk/>
            <pc:sldMk cId="1524060088" sldId="259"/>
            <ac:spMk id="91" creationId="{570A86D1-4B98-9629-1B5A-ACA8A2855A05}"/>
          </ac:spMkLst>
        </pc:spChg>
        <pc:spChg chg="mod">
          <ac:chgData name="Sacha LUTOFF" userId="a37079e7ccb5967d" providerId="LiveId" clId="{7B32AEE9-4674-4C37-BD69-1579AA40AEDE}" dt="2025-03-25T08:40:44.691" v="0" actId="1076"/>
          <ac:spMkLst>
            <pc:docMk/>
            <pc:sldMk cId="1524060088" sldId="259"/>
            <ac:spMk id="105" creationId="{D651844D-46A5-5D27-C82D-AD3E905302C3}"/>
          </ac:spMkLst>
        </pc:spChg>
        <pc:spChg chg="mod">
          <ac:chgData name="Sacha LUTOFF" userId="a37079e7ccb5967d" providerId="LiveId" clId="{7B32AEE9-4674-4C37-BD69-1579AA40AEDE}" dt="2025-03-25T08:40:44.691" v="0" actId="1076"/>
          <ac:spMkLst>
            <pc:docMk/>
            <pc:sldMk cId="1524060088" sldId="259"/>
            <ac:spMk id="127" creationId="{C5DF24F8-5E31-8017-FE40-7EE34251DE12}"/>
          </ac:spMkLst>
        </pc:spChg>
        <pc:spChg chg="mod">
          <ac:chgData name="Sacha LUTOFF" userId="a37079e7ccb5967d" providerId="LiveId" clId="{7B32AEE9-4674-4C37-BD69-1579AA40AEDE}" dt="2025-03-25T08:40:44.691" v="0" actId="1076"/>
          <ac:spMkLst>
            <pc:docMk/>
            <pc:sldMk cId="1524060088" sldId="259"/>
            <ac:spMk id="1042" creationId="{B88E8991-5354-DA3B-78BF-0106F509A59C}"/>
          </ac:spMkLst>
        </pc:spChg>
        <pc:spChg chg="mod">
          <ac:chgData name="Sacha LUTOFF" userId="a37079e7ccb5967d" providerId="LiveId" clId="{7B32AEE9-4674-4C37-BD69-1579AA40AEDE}" dt="2025-03-25T08:40:44.691" v="0" actId="1076"/>
          <ac:spMkLst>
            <pc:docMk/>
            <pc:sldMk cId="1524060088" sldId="259"/>
            <ac:spMk id="1044" creationId="{84DD041D-77A8-84DF-B94D-CD546AFB5D94}"/>
          </ac:spMkLst>
        </pc:spChg>
        <pc:spChg chg="mod">
          <ac:chgData name="Sacha LUTOFF" userId="a37079e7ccb5967d" providerId="LiveId" clId="{7B32AEE9-4674-4C37-BD69-1579AA40AEDE}" dt="2025-03-25T08:40:44.691" v="0" actId="1076"/>
          <ac:spMkLst>
            <pc:docMk/>
            <pc:sldMk cId="1524060088" sldId="259"/>
            <ac:spMk id="1099" creationId="{1F873DD3-3F35-7D41-C885-6FDCA16C36D1}"/>
          </ac:spMkLst>
        </pc:spChg>
      </pc:sldChg>
      <pc:sldChg chg="modSp mod">
        <pc:chgData name="Sacha LUTOFF" userId="a37079e7ccb5967d" providerId="LiveId" clId="{7B32AEE9-4674-4C37-BD69-1579AA40AEDE}" dt="2025-04-07T07:57:14.828" v="168" actId="20577"/>
        <pc:sldMkLst>
          <pc:docMk/>
          <pc:sldMk cId="3878944902" sldId="260"/>
        </pc:sldMkLst>
        <pc:spChg chg="mod">
          <ac:chgData name="Sacha LUTOFF" userId="a37079e7ccb5967d" providerId="LiveId" clId="{7B32AEE9-4674-4C37-BD69-1579AA40AEDE}" dt="2025-04-01T08:47:12.620" v="13" actId="1076"/>
          <ac:spMkLst>
            <pc:docMk/>
            <pc:sldMk cId="3878944902" sldId="260"/>
            <ac:spMk id="3" creationId="{FF443FE6-490F-6F48-1A56-B54F9FDC94AA}"/>
          </ac:spMkLst>
        </pc:spChg>
        <pc:spChg chg="mod">
          <ac:chgData name="Sacha LUTOFF" userId="a37079e7ccb5967d" providerId="LiveId" clId="{7B32AEE9-4674-4C37-BD69-1579AA40AEDE}" dt="2025-04-01T08:46:53.148" v="8" actId="1076"/>
          <ac:spMkLst>
            <pc:docMk/>
            <pc:sldMk cId="3878944902" sldId="260"/>
            <ac:spMk id="5" creationId="{17808323-CCA9-50B9-8271-A023666B870E}"/>
          </ac:spMkLst>
        </pc:spChg>
        <pc:spChg chg="mod">
          <ac:chgData name="Sacha LUTOFF" userId="a37079e7ccb5967d" providerId="LiveId" clId="{7B32AEE9-4674-4C37-BD69-1579AA40AEDE}" dt="2025-04-01T08:46:57.253" v="9" actId="1076"/>
          <ac:spMkLst>
            <pc:docMk/>
            <pc:sldMk cId="3878944902" sldId="260"/>
            <ac:spMk id="6" creationId="{3DC4F5D9-E19D-F697-4C79-35E1D90A0215}"/>
          </ac:spMkLst>
        </pc:spChg>
        <pc:spChg chg="mod">
          <ac:chgData name="Sacha LUTOFF" userId="a37079e7ccb5967d" providerId="LiveId" clId="{7B32AEE9-4674-4C37-BD69-1579AA40AEDE}" dt="2025-04-01T08:47:01.243" v="10" actId="1076"/>
          <ac:spMkLst>
            <pc:docMk/>
            <pc:sldMk cId="3878944902" sldId="260"/>
            <ac:spMk id="7" creationId="{AA5DBFA4-7399-FB8B-76EC-96F17E9BFF90}"/>
          </ac:spMkLst>
        </pc:spChg>
        <pc:spChg chg="mod">
          <ac:chgData name="Sacha LUTOFF" userId="a37079e7ccb5967d" providerId="LiveId" clId="{7B32AEE9-4674-4C37-BD69-1579AA40AEDE}" dt="2025-04-07T07:57:14.828" v="168" actId="20577"/>
          <ac:spMkLst>
            <pc:docMk/>
            <pc:sldMk cId="3878944902" sldId="260"/>
            <ac:spMk id="8" creationId="{CA1F55FF-872D-E1AD-14DB-F09CD04EB533}"/>
          </ac:spMkLst>
        </pc:spChg>
        <pc:spChg chg="mod">
          <ac:chgData name="Sacha LUTOFF" userId="a37079e7ccb5967d" providerId="LiveId" clId="{7B32AEE9-4674-4C37-BD69-1579AA40AEDE}" dt="2025-04-01T08:47:19.418" v="15" actId="1076"/>
          <ac:spMkLst>
            <pc:docMk/>
            <pc:sldMk cId="3878944902" sldId="260"/>
            <ac:spMk id="9" creationId="{DFE542EA-8FF9-3B59-193E-A1CF126AB897}"/>
          </ac:spMkLst>
        </pc:spChg>
        <pc:spChg chg="mod">
          <ac:chgData name="Sacha LUTOFF" userId="a37079e7ccb5967d" providerId="LiveId" clId="{7B32AEE9-4674-4C37-BD69-1579AA40AEDE}" dt="2025-04-01T08:47:23.991" v="17" actId="1076"/>
          <ac:spMkLst>
            <pc:docMk/>
            <pc:sldMk cId="3878944902" sldId="260"/>
            <ac:spMk id="10" creationId="{F3F04EB2-7B9E-BA03-9FD2-EC9DF5EB0168}"/>
          </ac:spMkLst>
        </pc:spChg>
        <pc:spChg chg="mod">
          <ac:chgData name="Sacha LUTOFF" userId="a37079e7ccb5967d" providerId="LiveId" clId="{7B32AEE9-4674-4C37-BD69-1579AA40AEDE}" dt="2025-04-01T08:47:27.214" v="18" actId="1076"/>
          <ac:spMkLst>
            <pc:docMk/>
            <pc:sldMk cId="3878944902" sldId="260"/>
            <ac:spMk id="11" creationId="{E51CF36B-244C-353B-2B27-4D4F91AF4881}"/>
          </ac:spMkLst>
        </pc:spChg>
        <pc:spChg chg="mod">
          <ac:chgData name="Sacha LUTOFF" userId="a37079e7ccb5967d" providerId="LiveId" clId="{7B32AEE9-4674-4C37-BD69-1579AA40AEDE}" dt="2025-04-01T08:47:29.779" v="19" actId="1076"/>
          <ac:spMkLst>
            <pc:docMk/>
            <pc:sldMk cId="3878944902" sldId="260"/>
            <ac:spMk id="12" creationId="{90136CFE-82D1-FE36-27C9-F6BB3E2E9CD2}"/>
          </ac:spMkLst>
        </pc:spChg>
        <pc:spChg chg="mod">
          <ac:chgData name="Sacha LUTOFF" userId="a37079e7ccb5967d" providerId="LiveId" clId="{7B32AEE9-4674-4C37-BD69-1579AA40AEDE}" dt="2025-04-01T08:47:31.970" v="20" actId="1076"/>
          <ac:spMkLst>
            <pc:docMk/>
            <pc:sldMk cId="3878944902" sldId="260"/>
            <ac:spMk id="13" creationId="{D63E9608-7986-FA2D-94E0-F0AA4EB85B5D}"/>
          </ac:spMkLst>
        </pc:spChg>
        <pc:spChg chg="mod">
          <ac:chgData name="Sacha LUTOFF" userId="a37079e7ccb5967d" providerId="LiveId" clId="{7B32AEE9-4674-4C37-BD69-1579AA40AEDE}" dt="2025-04-01T08:47:07.690" v="12" actId="1076"/>
          <ac:spMkLst>
            <pc:docMk/>
            <pc:sldMk cId="3878944902" sldId="260"/>
            <ac:spMk id="14" creationId="{72EA9D07-1C65-2374-49E6-A032610EF608}"/>
          </ac:spMkLst>
        </pc:spChg>
        <pc:spChg chg="mod">
          <ac:chgData name="Sacha LUTOFF" userId="a37079e7ccb5967d" providerId="LiveId" clId="{7B32AEE9-4674-4C37-BD69-1579AA40AEDE}" dt="2025-04-01T08:47:15.800" v="14" actId="1076"/>
          <ac:spMkLst>
            <pc:docMk/>
            <pc:sldMk cId="3878944902" sldId="260"/>
            <ac:spMk id="15" creationId="{22E8ECA4-5171-1395-395E-09DCFE8D5021}"/>
          </ac:spMkLst>
        </pc:spChg>
      </pc:sldChg>
      <pc:sldChg chg="addSp delSp modSp mod">
        <pc:chgData name="Sacha LUTOFF" userId="a37079e7ccb5967d" providerId="LiveId" clId="{7B32AEE9-4674-4C37-BD69-1579AA40AEDE}" dt="2025-04-08T15:24:05.916" v="1291" actId="6549"/>
        <pc:sldMkLst>
          <pc:docMk/>
          <pc:sldMk cId="3148137221" sldId="261"/>
        </pc:sldMkLst>
        <pc:spChg chg="mod">
          <ac:chgData name="Sacha LUTOFF" userId="a37079e7ccb5967d" providerId="LiveId" clId="{7B32AEE9-4674-4C37-BD69-1579AA40AEDE}" dt="2025-04-08T15:24:05.916" v="1291" actId="6549"/>
          <ac:spMkLst>
            <pc:docMk/>
            <pc:sldMk cId="3148137221" sldId="261"/>
            <ac:spMk id="2" creationId="{D0A5C00A-2BE8-3536-C63A-553200C82183}"/>
          </ac:spMkLst>
        </pc:spChg>
        <pc:spChg chg="add mod">
          <ac:chgData name="Sacha LUTOFF" userId="a37079e7ccb5967d" providerId="LiveId" clId="{7B32AEE9-4674-4C37-BD69-1579AA40AEDE}" dt="2025-04-08T15:19:29.453" v="723" actId="20577"/>
          <ac:spMkLst>
            <pc:docMk/>
            <pc:sldMk cId="3148137221" sldId="261"/>
            <ac:spMk id="13" creationId="{38809AD3-8B8C-9F37-4541-20E54BC39C81}"/>
          </ac:spMkLst>
        </pc:spChg>
      </pc:sldChg>
      <pc:sldChg chg="modSp mod">
        <pc:chgData name="Sacha LUTOFF" userId="a37079e7ccb5967d" providerId="LiveId" clId="{7B32AEE9-4674-4C37-BD69-1579AA40AEDE}" dt="2025-04-07T07:57:43.518" v="205" actId="6549"/>
        <pc:sldMkLst>
          <pc:docMk/>
          <pc:sldMk cId="2114071992" sldId="262"/>
        </pc:sldMkLst>
        <pc:spChg chg="mod">
          <ac:chgData name="Sacha LUTOFF" userId="a37079e7ccb5967d" providerId="LiveId" clId="{7B32AEE9-4674-4C37-BD69-1579AA40AEDE}" dt="2025-04-07T07:57:43.518" v="205" actId="6549"/>
          <ac:spMkLst>
            <pc:docMk/>
            <pc:sldMk cId="2114071992" sldId="262"/>
            <ac:spMk id="2" creationId="{ACAFCF2F-2626-5A6D-C5F5-DEFF86AD36D3}"/>
          </ac:spMkLst>
        </pc:spChg>
      </pc:sldChg>
      <pc:sldChg chg="modSp mod">
        <pc:chgData name="Sacha LUTOFF" userId="a37079e7ccb5967d" providerId="LiveId" clId="{7B32AEE9-4674-4C37-BD69-1579AA40AEDE}" dt="2025-04-07T06:37:02.457" v="124" actId="20577"/>
        <pc:sldMkLst>
          <pc:docMk/>
          <pc:sldMk cId="899005670" sldId="263"/>
        </pc:sldMkLst>
        <pc:spChg chg="mod">
          <ac:chgData name="Sacha LUTOFF" userId="a37079e7ccb5967d" providerId="LiveId" clId="{7B32AEE9-4674-4C37-BD69-1579AA40AEDE}" dt="2025-04-07T06:37:02.457" v="124" actId="20577"/>
          <ac:spMkLst>
            <pc:docMk/>
            <pc:sldMk cId="899005670" sldId="263"/>
            <ac:spMk id="3" creationId="{446C9930-459F-497A-17B9-9764D2CDD57B}"/>
          </ac:spMkLst>
        </pc:spChg>
      </pc:sldChg>
      <pc:sldChg chg="addSp delSp modSp mod">
        <pc:chgData name="Sacha LUTOFF" userId="a37079e7ccb5967d" providerId="LiveId" clId="{7B32AEE9-4674-4C37-BD69-1579AA40AEDE}" dt="2025-04-07T06:46:32.343" v="166" actId="1076"/>
        <pc:sldMkLst>
          <pc:docMk/>
          <pc:sldMk cId="945365927" sldId="264"/>
        </pc:sldMkLst>
        <pc:spChg chg="add mod">
          <ac:chgData name="Sacha LUTOFF" userId="a37079e7ccb5967d" providerId="LiveId" clId="{7B32AEE9-4674-4C37-BD69-1579AA40AEDE}" dt="2025-04-07T06:46:32.343" v="166" actId="1076"/>
          <ac:spMkLst>
            <pc:docMk/>
            <pc:sldMk cId="945365927" sldId="264"/>
            <ac:spMk id="7" creationId="{46CDEFE3-787A-682D-CC73-0E34EC6EF89A}"/>
          </ac:spMkLst>
        </pc:spChg>
        <pc:picChg chg="add mod">
          <ac:chgData name="Sacha LUTOFF" userId="a37079e7ccb5967d" providerId="LiveId" clId="{7B32AEE9-4674-4C37-BD69-1579AA40AEDE}" dt="2025-04-07T06:46:11.442" v="126" actId="1076"/>
          <ac:picMkLst>
            <pc:docMk/>
            <pc:sldMk cId="945365927" sldId="264"/>
            <ac:picMk id="5" creationId="{95D94158-6B8D-DBAA-0D53-53553E235759}"/>
          </ac:picMkLst>
        </pc:picChg>
      </pc:sldChg>
      <pc:sldChg chg="add del">
        <pc:chgData name="Sacha LUTOFF" userId="a37079e7ccb5967d" providerId="LiveId" clId="{7B32AEE9-4674-4C37-BD69-1579AA40AEDE}" dt="2025-04-07T07:57:47.057" v="207" actId="47"/>
        <pc:sldMkLst>
          <pc:docMk/>
          <pc:sldMk cId="2029878320" sldId="271"/>
        </pc:sldMkLst>
      </pc:sldChg>
      <pc:sldChg chg="addSp delSp modSp add mod">
        <pc:chgData name="Sacha LUTOFF" userId="a37079e7ccb5967d" providerId="LiveId" clId="{7B32AEE9-4674-4C37-BD69-1579AA40AEDE}" dt="2025-04-07T07:58:28.464" v="229" actId="1076"/>
        <pc:sldMkLst>
          <pc:docMk/>
          <pc:sldMk cId="1302002713" sldId="272"/>
        </pc:sldMkLst>
        <pc:spChg chg="mod">
          <ac:chgData name="Sacha LUTOFF" userId="a37079e7ccb5967d" providerId="LiveId" clId="{7B32AEE9-4674-4C37-BD69-1579AA40AEDE}" dt="2025-04-07T07:57:52.710" v="217" actId="20577"/>
          <ac:spMkLst>
            <pc:docMk/>
            <pc:sldMk cId="1302002713" sldId="272"/>
            <ac:spMk id="2" creationId="{78FC6940-AFCC-C5D3-BE05-BC8A3B80DC65}"/>
          </ac:spMkLst>
        </pc:spChg>
        <pc:picChg chg="mod">
          <ac:chgData name="Sacha LUTOFF" userId="a37079e7ccb5967d" providerId="LiveId" clId="{7B32AEE9-4674-4C37-BD69-1579AA40AEDE}" dt="2025-04-07T07:58:21.073" v="225" actId="1076"/>
          <ac:picMkLst>
            <pc:docMk/>
            <pc:sldMk cId="1302002713" sldId="272"/>
            <ac:picMk id="8" creationId="{41A24309-DEDA-F49B-330F-F99E298953C7}"/>
          </ac:picMkLst>
        </pc:picChg>
        <pc:picChg chg="mod">
          <ac:chgData name="Sacha LUTOFF" userId="a37079e7ccb5967d" providerId="LiveId" clId="{7B32AEE9-4674-4C37-BD69-1579AA40AEDE}" dt="2025-04-07T07:58:22.085" v="226" actId="1076"/>
          <ac:picMkLst>
            <pc:docMk/>
            <pc:sldMk cId="1302002713" sldId="272"/>
            <ac:picMk id="9" creationId="{8F768E1E-FDEC-9A76-D2D2-24E303EE7C4F}"/>
          </ac:picMkLst>
        </pc:picChg>
        <pc:picChg chg="add mod">
          <ac:chgData name="Sacha LUTOFF" userId="a37079e7ccb5967d" providerId="LiveId" clId="{7B32AEE9-4674-4C37-BD69-1579AA40AEDE}" dt="2025-04-07T07:58:28.464" v="229" actId="1076"/>
          <ac:picMkLst>
            <pc:docMk/>
            <pc:sldMk cId="1302002713" sldId="272"/>
            <ac:picMk id="14" creationId="{BF4E5401-72CB-7410-776D-4A517CD6891D}"/>
          </ac:picMkLst>
        </pc:picChg>
      </pc:sldChg>
      <pc:sldChg chg="addSp delSp modSp add del mod">
        <pc:chgData name="Sacha LUTOFF" userId="a37079e7ccb5967d" providerId="LiveId" clId="{7B32AEE9-4674-4C37-BD69-1579AA40AEDE}" dt="2025-04-08T15:18:10.209" v="595" actId="47"/>
        <pc:sldMkLst>
          <pc:docMk/>
          <pc:sldMk cId="2651736868" sldId="273"/>
        </pc:sldMkLst>
      </pc:sldChg>
      <pc:sldChg chg="delSp modSp add del mod">
        <pc:chgData name="Sacha LUTOFF" userId="a37079e7ccb5967d" providerId="LiveId" clId="{7B32AEE9-4674-4C37-BD69-1579AA40AEDE}" dt="2025-04-08T15:18:11.921" v="596" actId="47"/>
        <pc:sldMkLst>
          <pc:docMk/>
          <pc:sldMk cId="1007299485" sldId="274"/>
        </pc:sldMkLst>
      </pc:sldChg>
      <pc:sldChg chg="addSp modSp new mod">
        <pc:chgData name="Sacha LUTOFF" userId="a37079e7ccb5967d" providerId="LiveId" clId="{7B32AEE9-4674-4C37-BD69-1579AA40AEDE}" dt="2025-04-08T13:50:45.432" v="572" actId="20577"/>
        <pc:sldMkLst>
          <pc:docMk/>
          <pc:sldMk cId="1877318021" sldId="275"/>
        </pc:sldMkLst>
        <pc:spChg chg="mod">
          <ac:chgData name="Sacha LUTOFF" userId="a37079e7ccb5967d" providerId="LiveId" clId="{7B32AEE9-4674-4C37-BD69-1579AA40AEDE}" dt="2025-04-08T13:50:45.432" v="572" actId="20577"/>
          <ac:spMkLst>
            <pc:docMk/>
            <pc:sldMk cId="1877318021" sldId="275"/>
            <ac:spMk id="2" creationId="{6E275E20-D96E-6D25-C513-37DFCA3F3E36}"/>
          </ac:spMkLst>
        </pc:spChg>
        <pc:picChg chg="add mod">
          <ac:chgData name="Sacha LUTOFF" userId="a37079e7ccb5967d" providerId="LiveId" clId="{7B32AEE9-4674-4C37-BD69-1579AA40AEDE}" dt="2025-04-08T13:50:30.607" v="537" actId="1076"/>
          <ac:picMkLst>
            <pc:docMk/>
            <pc:sldMk cId="1877318021" sldId="275"/>
            <ac:picMk id="6" creationId="{FECE1712-967F-AC43-569C-45EB966B4730}"/>
          </ac:picMkLst>
        </pc:picChg>
      </pc:sldChg>
      <pc:sldChg chg="modSp add mod">
        <pc:chgData name="Sacha LUTOFF" userId="a37079e7ccb5967d" providerId="LiveId" clId="{7B32AEE9-4674-4C37-BD69-1579AA40AEDE}" dt="2025-04-08T15:25:14.098" v="1353" actId="20577"/>
        <pc:sldMkLst>
          <pc:docMk/>
          <pc:sldMk cId="1665103910" sldId="278"/>
        </pc:sldMkLst>
        <pc:spChg chg="mod">
          <ac:chgData name="Sacha LUTOFF" userId="a37079e7ccb5967d" providerId="LiveId" clId="{7B32AEE9-4674-4C37-BD69-1579AA40AEDE}" dt="2025-04-08T15:24:11.300" v="1292" actId="20577"/>
          <ac:spMkLst>
            <pc:docMk/>
            <pc:sldMk cId="1665103910" sldId="278"/>
            <ac:spMk id="2" creationId="{6F09F9C8-6D4E-FB84-DC6E-C5FB74728AC8}"/>
          </ac:spMkLst>
        </pc:spChg>
        <pc:spChg chg="mod">
          <ac:chgData name="Sacha LUTOFF" userId="a37079e7ccb5967d" providerId="LiveId" clId="{7B32AEE9-4674-4C37-BD69-1579AA40AEDE}" dt="2025-04-08T15:25:14.098" v="1353" actId="20577"/>
          <ac:spMkLst>
            <pc:docMk/>
            <pc:sldMk cId="1665103910" sldId="278"/>
            <ac:spMk id="13" creationId="{43664173-95B1-96C2-8915-11694B8CB5F0}"/>
          </ac:spMkLst>
        </pc:spChg>
      </pc:sldChg>
      <pc:sldChg chg="modSp new del mod">
        <pc:chgData name="Sacha LUTOFF" userId="a37079e7ccb5967d" providerId="LiveId" clId="{7B32AEE9-4674-4C37-BD69-1579AA40AEDE}" dt="2025-04-08T15:24:43.948" v="1328" actId="47"/>
        <pc:sldMkLst>
          <pc:docMk/>
          <pc:sldMk cId="2763536348" sldId="279"/>
        </pc:sldMkLst>
      </pc:sldChg>
    </pc:docChg>
  </pc:docChgLst>
  <pc:docChgLst>
    <pc:chgData name="Akram Atouile" userId="d54f35c6555e4497" providerId="Windows Live" clId="Web-{A7EE236C-3700-7CD1-5657-A1804ED29F0D}"/>
    <pc:docChg chg="modSld modSection">
      <pc:chgData name="Akram Atouile" userId="d54f35c6555e4497" providerId="Windows Live" clId="Web-{A7EE236C-3700-7CD1-5657-A1804ED29F0D}" dt="2025-05-20T12:29:01.823" v="17"/>
      <pc:docMkLst>
        <pc:docMk/>
      </pc:docMkLst>
      <pc:sldChg chg="addSp delSp modSp">
        <pc:chgData name="Akram Atouile" userId="d54f35c6555e4497" providerId="Windows Live" clId="Web-{A7EE236C-3700-7CD1-5657-A1804ED29F0D}" dt="2025-05-20T12:28:06.353" v="14"/>
        <pc:sldMkLst>
          <pc:docMk/>
          <pc:sldMk cId="586013761" sldId="306"/>
        </pc:sldMkLst>
        <pc:spChg chg="ord">
          <ac:chgData name="Akram Atouile" userId="d54f35c6555e4497" providerId="Windows Live" clId="Web-{A7EE236C-3700-7CD1-5657-A1804ED29F0D}" dt="2025-05-20T12:28:06.353" v="14"/>
          <ac:spMkLst>
            <pc:docMk/>
            <pc:sldMk cId="586013761" sldId="306"/>
            <ac:spMk id="4" creationId="{6E4322DA-1864-B823-BE3B-FE3BF0ED7D0D}"/>
          </ac:spMkLst>
        </pc:spChg>
        <pc:spChg chg="add">
          <ac:chgData name="Akram Atouile" userId="d54f35c6555e4497" providerId="Windows Live" clId="Web-{A7EE236C-3700-7CD1-5657-A1804ED29F0D}" dt="2025-05-20T12:28:06.353" v="14"/>
          <ac:spMkLst>
            <pc:docMk/>
            <pc:sldMk cId="586013761" sldId="306"/>
            <ac:spMk id="49" creationId="{BB2B8762-61F0-4F1B-9364-D633EE9D6AF5}"/>
          </ac:spMkLst>
        </pc:spChg>
        <pc:spChg chg="add">
          <ac:chgData name="Akram Atouile" userId="d54f35c6555e4497" providerId="Windows Live" clId="Web-{A7EE236C-3700-7CD1-5657-A1804ED29F0D}" dt="2025-05-20T12:28:06.353" v="14"/>
          <ac:spMkLst>
            <pc:docMk/>
            <pc:sldMk cId="586013761" sldId="306"/>
            <ac:spMk id="51" creationId="{E97675C8-1328-460C-9EBF-6B446B67EAD3}"/>
          </ac:spMkLst>
        </pc:spChg>
        <pc:spChg chg="add">
          <ac:chgData name="Akram Atouile" userId="d54f35c6555e4497" providerId="Windows Live" clId="Web-{A7EE236C-3700-7CD1-5657-A1804ED29F0D}" dt="2025-05-20T12:28:06.353" v="14"/>
          <ac:spMkLst>
            <pc:docMk/>
            <pc:sldMk cId="586013761" sldId="306"/>
            <ac:spMk id="57" creationId="{626F1402-2DEC-4071-84AF-350C7BF00D43}"/>
          </ac:spMkLst>
        </pc:spChg>
        <pc:spChg chg="add">
          <ac:chgData name="Akram Atouile" userId="d54f35c6555e4497" providerId="Windows Live" clId="Web-{A7EE236C-3700-7CD1-5657-A1804ED29F0D}" dt="2025-05-20T12:28:06.353" v="14"/>
          <ac:spMkLst>
            <pc:docMk/>
            <pc:sldMk cId="586013761" sldId="306"/>
            <ac:spMk id="61" creationId="{DA52A394-10F4-4AA5-90E4-634D1E919DBA}"/>
          </ac:spMkLst>
        </pc:spChg>
        <pc:spChg chg="add">
          <ac:chgData name="Akram Atouile" userId="d54f35c6555e4497" providerId="Windows Live" clId="Web-{A7EE236C-3700-7CD1-5657-A1804ED29F0D}" dt="2025-05-20T12:28:06.353" v="14"/>
          <ac:spMkLst>
            <pc:docMk/>
            <pc:sldMk cId="586013761" sldId="306"/>
            <ac:spMk id="63" creationId="{07BDDC51-8BB2-42BE-8EA8-39B3E9AC1EF6}"/>
          </ac:spMkLst>
        </pc:spChg>
        <pc:picChg chg="add mod">
          <ac:chgData name="Akram Atouile" userId="d54f35c6555e4497" providerId="Windows Live" clId="Web-{A7EE236C-3700-7CD1-5657-A1804ED29F0D}" dt="2025-05-20T12:27:58.837" v="13"/>
          <ac:picMkLst>
            <pc:docMk/>
            <pc:sldMk cId="586013761" sldId="306"/>
            <ac:picMk id="3" creationId="{021B2DCC-83B3-BF6F-2D48-5404DCF86417}"/>
          </ac:picMkLst>
        </pc:picChg>
      </pc:sldChg>
      <pc:sldChg chg="addSp delSp modSp">
        <pc:chgData name="Akram Atouile" userId="d54f35c6555e4497" providerId="Windows Live" clId="Web-{A7EE236C-3700-7CD1-5657-A1804ED29F0D}" dt="2025-05-20T12:29:01.823" v="17"/>
        <pc:sldMkLst>
          <pc:docMk/>
          <pc:sldMk cId="913151741" sldId="307"/>
        </pc:sldMkLst>
        <pc:spChg chg="mod">
          <ac:chgData name="Akram Atouile" userId="d54f35c6555e4497" providerId="Windows Live" clId="Web-{A7EE236C-3700-7CD1-5657-A1804ED29F0D}" dt="2025-05-20T12:29:01.823" v="17"/>
          <ac:spMkLst>
            <pc:docMk/>
            <pc:sldMk cId="913151741" sldId="307"/>
            <ac:spMk id="2" creationId="{E7733791-9846-7636-033C-1ADD1B0558E9}"/>
          </ac:spMkLst>
        </pc:spChg>
      </pc:sldChg>
      <pc:sldChg chg="addSp delSp modSp">
        <pc:chgData name="Akram Atouile" userId="d54f35c6555e4497" providerId="Windows Live" clId="Web-{A7EE236C-3700-7CD1-5657-A1804ED29F0D}" dt="2025-05-20T12:27:07.805" v="8"/>
        <pc:sldMkLst>
          <pc:docMk/>
          <pc:sldMk cId="2309891118" sldId="310"/>
        </pc:sldMkLst>
        <pc:spChg chg="add">
          <ac:chgData name="Akram Atouile" userId="d54f35c6555e4497" providerId="Windows Live" clId="Web-{A7EE236C-3700-7CD1-5657-A1804ED29F0D}" dt="2025-05-20T12:27:07.805" v="8"/>
          <ac:spMkLst>
            <pc:docMk/>
            <pc:sldMk cId="2309891118" sldId="310"/>
            <ac:spMk id="50" creationId="{BB2B8762-61F0-4F1B-9364-D633EE9D6AF5}"/>
          </ac:spMkLst>
        </pc:spChg>
        <pc:spChg chg="add">
          <ac:chgData name="Akram Atouile" userId="d54f35c6555e4497" providerId="Windows Live" clId="Web-{A7EE236C-3700-7CD1-5657-A1804ED29F0D}" dt="2025-05-20T12:27:07.805" v="8"/>
          <ac:spMkLst>
            <pc:docMk/>
            <pc:sldMk cId="2309891118" sldId="310"/>
            <ac:spMk id="52" creationId="{E97675C8-1328-460C-9EBF-6B446B67EAD3}"/>
          </ac:spMkLst>
        </pc:spChg>
        <pc:spChg chg="add">
          <ac:chgData name="Akram Atouile" userId="d54f35c6555e4497" providerId="Windows Live" clId="Web-{A7EE236C-3700-7CD1-5657-A1804ED29F0D}" dt="2025-05-20T12:27:07.805" v="8"/>
          <ac:spMkLst>
            <pc:docMk/>
            <pc:sldMk cId="2309891118" sldId="310"/>
            <ac:spMk id="56" creationId="{C6417104-D4C1-4710-9982-2154A7F48492}"/>
          </ac:spMkLst>
        </pc:spChg>
        <pc:spChg chg="add">
          <ac:chgData name="Akram Atouile" userId="d54f35c6555e4497" providerId="Windows Live" clId="Web-{A7EE236C-3700-7CD1-5657-A1804ED29F0D}" dt="2025-05-20T12:27:07.805" v="8"/>
          <ac:spMkLst>
            <pc:docMk/>
            <pc:sldMk cId="2309891118" sldId="310"/>
            <ac:spMk id="62" creationId="{DA52A394-10F4-4AA5-90E4-634D1E919DBA}"/>
          </ac:spMkLst>
        </pc:spChg>
        <pc:spChg chg="add">
          <ac:chgData name="Akram Atouile" userId="d54f35c6555e4497" providerId="Windows Live" clId="Web-{A7EE236C-3700-7CD1-5657-A1804ED29F0D}" dt="2025-05-20T12:27:07.805" v="8"/>
          <ac:spMkLst>
            <pc:docMk/>
            <pc:sldMk cId="2309891118" sldId="310"/>
            <ac:spMk id="64" creationId="{07BDDC51-8BB2-42BE-8EA8-39B3E9AC1EF6}"/>
          </ac:spMkLst>
        </pc:spChg>
        <pc:picChg chg="add mod">
          <ac:chgData name="Akram Atouile" userId="d54f35c6555e4497" providerId="Windows Live" clId="Web-{A7EE236C-3700-7CD1-5657-A1804ED29F0D}" dt="2025-05-20T12:27:05.085" v="7"/>
          <ac:picMkLst>
            <pc:docMk/>
            <pc:sldMk cId="2309891118" sldId="310"/>
            <ac:picMk id="6" creationId="{2ACE6984-952F-0B20-B81E-EE52116D9FC2}"/>
          </ac:picMkLst>
        </pc:picChg>
      </pc:sldChg>
      <pc:sldChg chg="addSp delSp modSp">
        <pc:chgData name="Akram Atouile" userId="d54f35c6555e4497" providerId="Windows Live" clId="Web-{A7EE236C-3700-7CD1-5657-A1804ED29F0D}" dt="2025-05-20T12:26:59.866" v="5"/>
        <pc:sldMkLst>
          <pc:docMk/>
          <pc:sldMk cId="1337216841" sldId="313"/>
        </pc:sldMkLst>
        <pc:spChg chg="add">
          <ac:chgData name="Akram Atouile" userId="d54f35c6555e4497" providerId="Windows Live" clId="Web-{A7EE236C-3700-7CD1-5657-A1804ED29F0D}" dt="2025-05-20T12:26:59.866" v="5"/>
          <ac:spMkLst>
            <pc:docMk/>
            <pc:sldMk cId="1337216841" sldId="313"/>
            <ac:spMk id="49" creationId="{BB2B8762-61F0-4F1B-9364-D633EE9D6AF5}"/>
          </ac:spMkLst>
        </pc:spChg>
        <pc:spChg chg="add">
          <ac:chgData name="Akram Atouile" userId="d54f35c6555e4497" providerId="Windows Live" clId="Web-{A7EE236C-3700-7CD1-5657-A1804ED29F0D}" dt="2025-05-20T12:26:59.866" v="5"/>
          <ac:spMkLst>
            <pc:docMk/>
            <pc:sldMk cId="1337216841" sldId="313"/>
            <ac:spMk id="51" creationId="{E97675C8-1328-460C-9EBF-6B446B67EAD3}"/>
          </ac:spMkLst>
        </pc:spChg>
        <pc:spChg chg="add">
          <ac:chgData name="Akram Atouile" userId="d54f35c6555e4497" providerId="Windows Live" clId="Web-{A7EE236C-3700-7CD1-5657-A1804ED29F0D}" dt="2025-05-20T12:26:59.866" v="5"/>
          <ac:spMkLst>
            <pc:docMk/>
            <pc:sldMk cId="1337216841" sldId="313"/>
            <ac:spMk id="55" creationId="{C6417104-D4C1-4710-9982-2154A7F48492}"/>
          </ac:spMkLst>
        </pc:spChg>
        <pc:spChg chg="add">
          <ac:chgData name="Akram Atouile" userId="d54f35c6555e4497" providerId="Windows Live" clId="Web-{A7EE236C-3700-7CD1-5657-A1804ED29F0D}" dt="2025-05-20T12:26:59.866" v="5"/>
          <ac:spMkLst>
            <pc:docMk/>
            <pc:sldMk cId="1337216841" sldId="313"/>
            <ac:spMk id="57" creationId="{626F1402-2DEC-4071-84AF-350C7BF00D43}"/>
          </ac:spMkLst>
        </pc:spChg>
        <pc:spChg chg="add">
          <ac:chgData name="Akram Atouile" userId="d54f35c6555e4497" providerId="Windows Live" clId="Web-{A7EE236C-3700-7CD1-5657-A1804ED29F0D}" dt="2025-05-20T12:26:59.866" v="5"/>
          <ac:spMkLst>
            <pc:docMk/>
            <pc:sldMk cId="1337216841" sldId="313"/>
            <ac:spMk id="61" creationId="{DA52A394-10F4-4AA5-90E4-634D1E919DBA}"/>
          </ac:spMkLst>
        </pc:spChg>
        <pc:picChg chg="add mod">
          <ac:chgData name="Akram Atouile" userId="d54f35c6555e4497" providerId="Windows Live" clId="Web-{A7EE236C-3700-7CD1-5657-A1804ED29F0D}" dt="2025-05-20T12:26:56.226" v="4" actId="1076"/>
          <ac:picMkLst>
            <pc:docMk/>
            <pc:sldMk cId="1337216841" sldId="313"/>
            <ac:picMk id="6" creationId="{B895BEC7-16F4-ECA5-344C-127F1DEA93C8}"/>
          </ac:picMkLst>
        </pc:picChg>
      </pc:sldChg>
      <pc:sldChg chg="addSp delSp modSp">
        <pc:chgData name="Akram Atouile" userId="d54f35c6555e4497" providerId="Windows Live" clId="Web-{A7EE236C-3700-7CD1-5657-A1804ED29F0D}" dt="2025-05-20T12:27:17.054" v="11"/>
        <pc:sldMkLst>
          <pc:docMk/>
          <pc:sldMk cId="2112722109" sldId="314"/>
        </pc:sldMkLst>
        <pc:spChg chg="add">
          <ac:chgData name="Akram Atouile" userId="d54f35c6555e4497" providerId="Windows Live" clId="Web-{A7EE236C-3700-7CD1-5657-A1804ED29F0D}" dt="2025-05-20T12:27:17.054" v="11"/>
          <ac:spMkLst>
            <pc:docMk/>
            <pc:sldMk cId="2112722109" sldId="314"/>
            <ac:spMk id="51" creationId="{284B70D5-875B-433D-BDBD-1522A85D6C1D}"/>
          </ac:spMkLst>
        </pc:spChg>
        <pc:spChg chg="add">
          <ac:chgData name="Akram Atouile" userId="d54f35c6555e4497" providerId="Windows Live" clId="Web-{A7EE236C-3700-7CD1-5657-A1804ED29F0D}" dt="2025-05-20T12:27:17.054" v="11"/>
          <ac:spMkLst>
            <pc:docMk/>
            <pc:sldMk cId="2112722109" sldId="314"/>
            <ac:spMk id="58" creationId="{1E299956-A9E7-4FC1-A0B1-D590CA9730E8}"/>
          </ac:spMkLst>
        </pc:spChg>
        <pc:spChg chg="add">
          <ac:chgData name="Akram Atouile" userId="d54f35c6555e4497" providerId="Windows Live" clId="Web-{A7EE236C-3700-7CD1-5657-A1804ED29F0D}" dt="2025-05-20T12:27:17.054" v="11"/>
          <ac:spMkLst>
            <pc:docMk/>
            <pc:sldMk cId="2112722109" sldId="314"/>
            <ac:spMk id="60" creationId="{17FC539C-B783-4B03-9F9E-D13430F3F64F}"/>
          </ac:spMkLst>
        </pc:spChg>
        <pc:picChg chg="add mod ord">
          <ac:chgData name="Akram Atouile" userId="d54f35c6555e4497" providerId="Windows Live" clId="Web-{A7EE236C-3700-7CD1-5657-A1804ED29F0D}" dt="2025-05-20T12:27:12.554" v="10"/>
          <ac:picMkLst>
            <pc:docMk/>
            <pc:sldMk cId="2112722109" sldId="314"/>
            <ac:picMk id="6" creationId="{9E6B4556-1AD7-E7E7-8A2C-62A0C8FB09A0}"/>
          </ac:picMkLst>
        </pc:picChg>
      </pc:sldChg>
    </pc:docChg>
  </pc:docChgLst>
  <pc:docChgLst>
    <pc:chgData name="Akram Atouile" userId="d54f35c6555e4497" providerId="Windows Live" clId="Web-{CB8A9C6A-9670-9F6B-E95F-B1FFB7E4430C}"/>
    <pc:docChg chg="addSld delSld modSld sldOrd">
      <pc:chgData name="Akram Atouile" userId="d54f35c6555e4497" providerId="Windows Live" clId="Web-{CB8A9C6A-9670-9F6B-E95F-B1FFB7E4430C}" dt="2025-05-20T09:50:55.584" v="821" actId="1076"/>
      <pc:docMkLst>
        <pc:docMk/>
      </pc:docMkLst>
      <pc:sldChg chg="addSp modSp mod setBg">
        <pc:chgData name="Akram Atouile" userId="d54f35c6555e4497" providerId="Windows Live" clId="Web-{CB8A9C6A-9670-9F6B-E95F-B1FFB7E4430C}" dt="2025-05-20T06:50:56.585" v="262" actId="20577"/>
        <pc:sldMkLst>
          <pc:docMk/>
          <pc:sldMk cId="3132674293" sldId="299"/>
        </pc:sldMkLst>
        <pc:spChg chg="mod">
          <ac:chgData name="Akram Atouile" userId="d54f35c6555e4497" providerId="Windows Live" clId="Web-{CB8A9C6A-9670-9F6B-E95F-B1FFB7E4430C}" dt="2025-05-20T06:50:43.834" v="259"/>
          <ac:spMkLst>
            <pc:docMk/>
            <pc:sldMk cId="3132674293" sldId="299"/>
            <ac:spMk id="2" creationId="{58895802-2882-6996-0DBB-3CD90BA96FFA}"/>
          </ac:spMkLst>
        </pc:spChg>
        <pc:spChg chg="mod ord">
          <ac:chgData name="Akram Atouile" userId="d54f35c6555e4497" providerId="Windows Live" clId="Web-{CB8A9C6A-9670-9F6B-E95F-B1FFB7E4430C}" dt="2025-05-20T06:50:43.834" v="259"/>
          <ac:spMkLst>
            <pc:docMk/>
            <pc:sldMk cId="3132674293" sldId="299"/>
            <ac:spMk id="4" creationId="{FC67AD3F-46D3-44BF-F1B0-22E18EC26264}"/>
          </ac:spMkLst>
        </pc:spChg>
        <pc:spChg chg="mod ord">
          <ac:chgData name="Akram Atouile" userId="d54f35c6555e4497" providerId="Windows Live" clId="Web-{CB8A9C6A-9670-9F6B-E95F-B1FFB7E4430C}" dt="2025-05-20T06:50:56.585" v="262" actId="20577"/>
          <ac:spMkLst>
            <pc:docMk/>
            <pc:sldMk cId="3132674293" sldId="299"/>
            <ac:spMk id="6" creationId="{F4C9E203-4866-4B8D-75C7-15058721AB4A}"/>
          </ac:spMkLst>
        </pc:spChg>
        <pc:spChg chg="add">
          <ac:chgData name="Akram Atouile" userId="d54f35c6555e4497" providerId="Windows Live" clId="Web-{CB8A9C6A-9670-9F6B-E95F-B1FFB7E4430C}" dt="2025-05-20T06:50:43.834" v="259"/>
          <ac:spMkLst>
            <pc:docMk/>
            <pc:sldMk cId="3132674293" sldId="299"/>
            <ac:spMk id="11" creationId="{52ABB703-2B0E-4C3B-B4A2-F3973548E561}"/>
          </ac:spMkLst>
        </pc:spChg>
        <pc:spChg chg="add">
          <ac:chgData name="Akram Atouile" userId="d54f35c6555e4497" providerId="Windows Live" clId="Web-{CB8A9C6A-9670-9F6B-E95F-B1FFB7E4430C}" dt="2025-05-20T06:50:43.834" v="259"/>
          <ac:spMkLst>
            <pc:docMk/>
            <pc:sldMk cId="3132674293" sldId="299"/>
            <ac:spMk id="15" creationId="{E95DA498-D9A2-4DA9-B9DA-B3776E08CF7E}"/>
          </ac:spMkLst>
        </pc:spChg>
        <pc:spChg chg="add">
          <ac:chgData name="Akram Atouile" userId="d54f35c6555e4497" providerId="Windows Live" clId="Web-{CB8A9C6A-9670-9F6B-E95F-B1FFB7E4430C}" dt="2025-05-20T06:50:43.834" v="259"/>
          <ac:spMkLst>
            <pc:docMk/>
            <pc:sldMk cId="3132674293" sldId="299"/>
            <ac:spMk id="17" creationId="{82A73093-4B9D-420D-B17E-52293703A1D4}"/>
          </ac:spMkLst>
        </pc:spChg>
        <pc:picChg chg="add mod">
          <ac:chgData name="Akram Atouile" userId="d54f35c6555e4497" providerId="Windows Live" clId="Web-{CB8A9C6A-9670-9F6B-E95F-B1FFB7E4430C}" dt="2025-05-20T06:50:43.834" v="259"/>
          <ac:picMkLst>
            <pc:docMk/>
            <pc:sldMk cId="3132674293" sldId="299"/>
            <ac:picMk id="3" creationId="{694D800A-DD2A-A8C5-1CF1-E06830F1BAF4}"/>
          </ac:picMkLst>
        </pc:picChg>
        <pc:cxnChg chg="add">
          <ac:chgData name="Akram Atouile" userId="d54f35c6555e4497" providerId="Windows Live" clId="Web-{CB8A9C6A-9670-9F6B-E95F-B1FFB7E4430C}" dt="2025-05-20T06:50:43.834" v="259"/>
          <ac:cxnSpMkLst>
            <pc:docMk/>
            <pc:sldMk cId="3132674293" sldId="299"/>
            <ac:cxnSpMk id="13" creationId="{9C21570E-E159-49A6-9891-FA397B7A92D3}"/>
          </ac:cxnSpMkLst>
        </pc:cxnChg>
      </pc:sldChg>
      <pc:sldChg chg="delSp del">
        <pc:chgData name="Akram Atouile" userId="d54f35c6555e4497" providerId="Windows Live" clId="Web-{CB8A9C6A-9670-9F6B-E95F-B1FFB7E4430C}" dt="2025-05-20T07:44:48.878" v="290"/>
        <pc:sldMkLst>
          <pc:docMk/>
          <pc:sldMk cId="1557897787" sldId="304"/>
        </pc:sldMkLst>
      </pc:sldChg>
      <pc:sldChg chg="addSp delSp modSp add mod replId setBg">
        <pc:chgData name="Akram Atouile" userId="d54f35c6555e4497" providerId="Windows Live" clId="Web-{CB8A9C6A-9670-9F6B-E95F-B1FFB7E4430C}" dt="2025-05-20T07:45:52.428" v="302"/>
        <pc:sldMkLst>
          <pc:docMk/>
          <pc:sldMk cId="586013761" sldId="306"/>
        </pc:sldMkLst>
        <pc:spChg chg="mod">
          <ac:chgData name="Akram Atouile" userId="d54f35c6555e4497" providerId="Windows Live" clId="Web-{CB8A9C6A-9670-9F6B-E95F-B1FFB7E4430C}" dt="2025-05-20T07:45:15.239" v="293" actId="20577"/>
          <ac:spMkLst>
            <pc:docMk/>
            <pc:sldMk cId="586013761" sldId="306"/>
            <ac:spMk id="2" creationId="{889CD748-944C-F14E-B3C9-70EA0CBE5F5E}"/>
          </ac:spMkLst>
        </pc:spChg>
        <pc:spChg chg="mod ord">
          <ac:chgData name="Akram Atouile" userId="d54f35c6555e4497" providerId="Windows Live" clId="Web-{CB8A9C6A-9670-9F6B-E95F-B1FFB7E4430C}" dt="2025-05-20T07:45:52.428" v="302"/>
          <ac:spMkLst>
            <pc:docMk/>
            <pc:sldMk cId="586013761" sldId="306"/>
            <ac:spMk id="4" creationId="{6E4322DA-1864-B823-BE3B-FE3BF0ED7D0D}"/>
          </ac:spMkLst>
        </pc:spChg>
        <pc:picChg chg="add mod">
          <ac:chgData name="Akram Atouile" userId="d54f35c6555e4497" providerId="Windows Live" clId="Web-{CB8A9C6A-9670-9F6B-E95F-B1FFB7E4430C}" dt="2025-05-20T07:45:46.443" v="301" actId="1076"/>
          <ac:picMkLst>
            <pc:docMk/>
            <pc:sldMk cId="586013761" sldId="306"/>
            <ac:picMk id="8" creationId="{27581765-2FBC-3724-1680-AB4E2707F191}"/>
          </ac:picMkLst>
        </pc:picChg>
      </pc:sldChg>
      <pc:sldChg chg="modSp add replId">
        <pc:chgData name="Akram Atouile" userId="d54f35c6555e4497" providerId="Windows Live" clId="Web-{CB8A9C6A-9670-9F6B-E95F-B1FFB7E4430C}" dt="2025-05-20T08:56:44.647" v="652" actId="20577"/>
        <pc:sldMkLst>
          <pc:docMk/>
          <pc:sldMk cId="913151741" sldId="307"/>
        </pc:sldMkLst>
        <pc:spChg chg="mod">
          <ac:chgData name="Akram Atouile" userId="d54f35c6555e4497" providerId="Windows Live" clId="Web-{CB8A9C6A-9670-9F6B-E95F-B1FFB7E4430C}" dt="2025-05-20T08:56:44.647" v="652" actId="20577"/>
          <ac:spMkLst>
            <pc:docMk/>
            <pc:sldMk cId="913151741" sldId="307"/>
            <ac:spMk id="2" creationId="{E7733791-9846-7636-033C-1ADD1B0558E9}"/>
          </ac:spMkLst>
        </pc:spChg>
      </pc:sldChg>
      <pc:sldChg chg="delSp add del replId">
        <pc:chgData name="Akram Atouile" userId="d54f35c6555e4497" providerId="Windows Live" clId="Web-{CB8A9C6A-9670-9F6B-E95F-B1FFB7E4430C}" dt="2025-05-20T07:46:17.944" v="307"/>
        <pc:sldMkLst>
          <pc:docMk/>
          <pc:sldMk cId="3249371550" sldId="308"/>
        </pc:sldMkLst>
      </pc:sldChg>
      <pc:sldChg chg="addSp delSp modSp new del mod setBg">
        <pc:chgData name="Akram Atouile" userId="d54f35c6555e4497" providerId="Windows Live" clId="Web-{CB8A9C6A-9670-9F6B-E95F-B1FFB7E4430C}" dt="2025-05-20T08:47:13.593" v="448"/>
        <pc:sldMkLst>
          <pc:docMk/>
          <pc:sldMk cId="1965055535" sldId="309"/>
        </pc:sldMkLst>
      </pc:sldChg>
      <pc:sldChg chg="addSp delSp modSp add mod replId setBg">
        <pc:chgData name="Akram Atouile" userId="d54f35c6555e4497" providerId="Windows Live" clId="Web-{CB8A9C6A-9670-9F6B-E95F-B1FFB7E4430C}" dt="2025-05-20T09:39:08.991" v="665"/>
        <pc:sldMkLst>
          <pc:docMk/>
          <pc:sldMk cId="2309891118" sldId="310"/>
        </pc:sldMkLst>
        <pc:spChg chg="mod">
          <ac:chgData name="Akram Atouile" userId="d54f35c6555e4497" providerId="Windows Live" clId="Web-{CB8A9C6A-9670-9F6B-E95F-B1FFB7E4430C}" dt="2025-05-20T09:39:08.991" v="665"/>
          <ac:spMkLst>
            <pc:docMk/>
            <pc:sldMk cId="2309891118" sldId="310"/>
            <ac:spMk id="2" creationId="{0593AE40-3AE5-6F31-A485-34FAD4C3F057}"/>
          </ac:spMkLst>
        </pc:spChg>
        <pc:spChg chg="mod ord">
          <ac:chgData name="Akram Atouile" userId="d54f35c6555e4497" providerId="Windows Live" clId="Web-{CB8A9C6A-9670-9F6B-E95F-B1FFB7E4430C}" dt="2025-05-20T08:47:27.983" v="450"/>
          <ac:spMkLst>
            <pc:docMk/>
            <pc:sldMk cId="2309891118" sldId="310"/>
            <ac:spMk id="4" creationId="{E7F52E28-0285-A32E-3F71-A1A831442E87}"/>
          </ac:spMkLst>
        </pc:spChg>
        <pc:picChg chg="add mod ord">
          <ac:chgData name="Akram Atouile" userId="d54f35c6555e4497" providerId="Windows Live" clId="Web-{CB8A9C6A-9670-9F6B-E95F-B1FFB7E4430C}" dt="2025-05-20T08:47:27.983" v="450"/>
          <ac:picMkLst>
            <pc:docMk/>
            <pc:sldMk cId="2309891118" sldId="310"/>
            <ac:picMk id="5" creationId="{21928BA4-B053-5F9C-7175-54F9D2060756}"/>
          </ac:picMkLst>
        </pc:picChg>
      </pc:sldChg>
      <pc:sldChg chg="modSp add ord replId">
        <pc:chgData name="Akram Atouile" userId="d54f35c6555e4497" providerId="Windows Live" clId="Web-{CB8A9C6A-9670-9F6B-E95F-B1FFB7E4430C}" dt="2025-05-20T07:47:43.807" v="402" actId="20577"/>
        <pc:sldMkLst>
          <pc:docMk/>
          <pc:sldMk cId="3075213808" sldId="311"/>
        </pc:sldMkLst>
        <pc:spChg chg="mod">
          <ac:chgData name="Akram Atouile" userId="d54f35c6555e4497" providerId="Windows Live" clId="Web-{CB8A9C6A-9670-9F6B-E95F-B1FFB7E4430C}" dt="2025-05-20T07:47:43.807" v="402" actId="20577"/>
          <ac:spMkLst>
            <pc:docMk/>
            <pc:sldMk cId="3075213808" sldId="311"/>
            <ac:spMk id="2" creationId="{0ADCAFD0-B204-E901-A06F-4298F80215B2}"/>
          </ac:spMkLst>
        </pc:spChg>
      </pc:sldChg>
      <pc:sldChg chg="modSp add replId">
        <pc:chgData name="Akram Atouile" userId="d54f35c6555e4497" providerId="Windows Live" clId="Web-{CB8A9C6A-9670-9F6B-E95F-B1FFB7E4430C}" dt="2025-05-20T07:47:49.198" v="407" actId="20577"/>
        <pc:sldMkLst>
          <pc:docMk/>
          <pc:sldMk cId="2885134222" sldId="312"/>
        </pc:sldMkLst>
      </pc:sldChg>
      <pc:sldChg chg="addSp delSp modSp add replId">
        <pc:chgData name="Akram Atouile" userId="d54f35c6555e4497" providerId="Windows Live" clId="Web-{CB8A9C6A-9670-9F6B-E95F-B1FFB7E4430C}" dt="2025-05-20T09:39:21.242" v="668"/>
        <pc:sldMkLst>
          <pc:docMk/>
          <pc:sldMk cId="1337216841" sldId="313"/>
        </pc:sldMkLst>
        <pc:spChg chg="mod">
          <ac:chgData name="Akram Atouile" userId="d54f35c6555e4497" providerId="Windows Live" clId="Web-{CB8A9C6A-9670-9F6B-E95F-B1FFB7E4430C}" dt="2025-05-20T08:54:31.829" v="644" actId="20577"/>
          <ac:spMkLst>
            <pc:docMk/>
            <pc:sldMk cId="1337216841" sldId="313"/>
            <ac:spMk id="2" creationId="{9F34F13B-C063-45D5-FF11-193E12D65034}"/>
          </ac:spMkLst>
        </pc:spChg>
      </pc:sldChg>
      <pc:sldChg chg="addSp delSp modSp add replId">
        <pc:chgData name="Akram Atouile" userId="d54f35c6555e4497" providerId="Windows Live" clId="Web-{CB8A9C6A-9670-9F6B-E95F-B1FFB7E4430C}" dt="2025-05-20T09:39:40.227" v="670"/>
        <pc:sldMkLst>
          <pc:docMk/>
          <pc:sldMk cId="2112722109" sldId="314"/>
        </pc:sldMkLst>
        <pc:spChg chg="mod">
          <ac:chgData name="Akram Atouile" userId="d54f35c6555e4497" providerId="Windows Live" clId="Web-{CB8A9C6A-9670-9F6B-E95F-B1FFB7E4430C}" dt="2025-05-20T09:39:40.227" v="670"/>
          <ac:spMkLst>
            <pc:docMk/>
            <pc:sldMk cId="2112722109" sldId="314"/>
            <ac:spMk id="2" creationId="{73255EA4-3EC9-EF40-B6D6-747150C9F224}"/>
          </ac:spMkLst>
        </pc:spChg>
        <pc:spChg chg="mod ord">
          <ac:chgData name="Akram Atouile" userId="d54f35c6555e4497" providerId="Windows Live" clId="Web-{CB8A9C6A-9670-9F6B-E95F-B1FFB7E4430C}" dt="2025-05-20T09:39:40.227" v="670"/>
          <ac:spMkLst>
            <pc:docMk/>
            <pc:sldMk cId="2112722109" sldId="314"/>
            <ac:spMk id="4" creationId="{627667DF-4D59-FA0D-78D8-3CB4EA575D72}"/>
          </ac:spMkLst>
        </pc:spChg>
        <pc:spChg chg="add mod ord">
          <ac:chgData name="Akram Atouile" userId="d54f35c6555e4497" providerId="Windows Live" clId="Web-{CB8A9C6A-9670-9F6B-E95F-B1FFB7E4430C}" dt="2025-05-20T09:39:40.227" v="670"/>
          <ac:spMkLst>
            <pc:docMk/>
            <pc:sldMk cId="2112722109" sldId="314"/>
            <ac:spMk id="8" creationId="{21F7A426-3CDB-C50E-AAC5-4370A093DDD8}"/>
          </ac:spMkLst>
        </pc:spChg>
      </pc:sldChg>
      <pc:sldChg chg="add del replId">
        <pc:chgData name="Akram Atouile" userId="d54f35c6555e4497" providerId="Windows Live" clId="Web-{CB8A9C6A-9670-9F6B-E95F-B1FFB7E4430C}" dt="2025-05-20T09:49:26.267" v="672"/>
        <pc:sldMkLst>
          <pc:docMk/>
          <pc:sldMk cId="988841739" sldId="319"/>
        </pc:sldMkLst>
      </pc:sldChg>
      <pc:sldChg chg="modSp new">
        <pc:chgData name="Akram Atouile" userId="d54f35c6555e4497" providerId="Windows Live" clId="Web-{CB8A9C6A-9670-9F6B-E95F-B1FFB7E4430C}" dt="2025-05-20T09:50:55.584" v="821" actId="1076"/>
        <pc:sldMkLst>
          <pc:docMk/>
          <pc:sldMk cId="2347146848" sldId="319"/>
        </pc:sldMkLst>
        <pc:spChg chg="mod">
          <ac:chgData name="Akram Atouile" userId="d54f35c6555e4497" providerId="Windows Live" clId="Web-{CB8A9C6A-9670-9F6B-E95F-B1FFB7E4430C}" dt="2025-05-20T09:49:46.940" v="688" actId="20577"/>
          <ac:spMkLst>
            <pc:docMk/>
            <pc:sldMk cId="2347146848" sldId="319"/>
            <ac:spMk id="2" creationId="{3AB677A6-1283-E4F3-05FC-4790E7FFB10E}"/>
          </ac:spMkLst>
        </pc:spChg>
        <pc:spChg chg="mod">
          <ac:chgData name="Akram Atouile" userId="d54f35c6555e4497" providerId="Windows Live" clId="Web-{CB8A9C6A-9670-9F6B-E95F-B1FFB7E4430C}" dt="2025-05-20T09:50:55.584" v="821" actId="1076"/>
          <ac:spMkLst>
            <pc:docMk/>
            <pc:sldMk cId="2347146848" sldId="319"/>
            <ac:spMk id="3" creationId="{E384A0DE-4FE1-E8B6-1993-1B777B9B95AE}"/>
          </ac:spMkLst>
        </pc:spChg>
      </pc:sldChg>
    </pc:docChg>
  </pc:docChgLst>
  <pc:docChgLst>
    <pc:chgData name="Akram Atouile" userId="d54f35c6555e4497" providerId="Windows Live" clId="Web-{C922F719-1042-D175-9666-25B13166E1D2}"/>
    <pc:docChg chg="addSld modSld sldOrd">
      <pc:chgData name="Akram Atouile" userId="d54f35c6555e4497" providerId="Windows Live" clId="Web-{C922F719-1042-D175-9666-25B13166E1D2}" dt="2025-04-14T15:21:15.603" v="249" actId="1076"/>
      <pc:docMkLst>
        <pc:docMk/>
      </pc:docMkLst>
      <pc:sldChg chg="ord">
        <pc:chgData name="Akram Atouile" userId="d54f35c6555e4497" providerId="Windows Live" clId="Web-{C922F719-1042-D175-9666-25B13166E1D2}" dt="2025-04-14T14:50:42.201" v="1"/>
        <pc:sldMkLst>
          <pc:docMk/>
          <pc:sldMk cId="1050026199" sldId="279"/>
        </pc:sldMkLst>
      </pc:sldChg>
      <pc:sldChg chg="addSp delSp modSp add replId">
        <pc:chgData name="Akram Atouile" userId="d54f35c6555e4497" providerId="Windows Live" clId="Web-{C922F719-1042-D175-9666-25B13166E1D2}" dt="2025-04-14T15:21:15.603" v="249" actId="1076"/>
        <pc:sldMkLst>
          <pc:docMk/>
          <pc:sldMk cId="2451372231" sldId="280"/>
        </pc:sldMkLst>
        <pc:spChg chg="mod">
          <ac:chgData name="Akram Atouile" userId="d54f35c6555e4497" providerId="Windows Live" clId="Web-{C922F719-1042-D175-9666-25B13166E1D2}" dt="2025-04-14T14:50:55.279" v="14" actId="20577"/>
          <ac:spMkLst>
            <pc:docMk/>
            <pc:sldMk cId="2451372231" sldId="280"/>
            <ac:spMk id="2" creationId="{1F7F38B2-C579-E8D5-663A-98554D4954B8}"/>
          </ac:spMkLst>
        </pc:spChg>
        <pc:spChg chg="add mod">
          <ac:chgData name="Akram Atouile" userId="d54f35c6555e4497" providerId="Windows Live" clId="Web-{C922F719-1042-D175-9666-25B13166E1D2}" dt="2025-04-14T15:21:15.603" v="249" actId="1076"/>
          <ac:spMkLst>
            <pc:docMk/>
            <pc:sldMk cId="2451372231" sldId="280"/>
            <ac:spMk id="5" creationId="{C5BA65DE-ABDB-7532-913A-EABC9B5586C3}"/>
          </ac:spMkLst>
        </pc:spChg>
        <pc:spChg chg="add mod">
          <ac:chgData name="Akram Atouile" userId="d54f35c6555e4497" providerId="Windows Live" clId="Web-{C922F719-1042-D175-9666-25B13166E1D2}" dt="2025-04-14T15:13:38.323" v="162" actId="20577"/>
          <ac:spMkLst>
            <pc:docMk/>
            <pc:sldMk cId="2451372231" sldId="280"/>
            <ac:spMk id="7" creationId="{606CBC47-03F1-1B76-2FE4-8D361E9FF93A}"/>
          </ac:spMkLst>
        </pc:spChg>
        <pc:spChg chg="add mod">
          <ac:chgData name="Akram Atouile" userId="d54f35c6555e4497" providerId="Windows Live" clId="Web-{C922F719-1042-D175-9666-25B13166E1D2}" dt="2025-04-14T15:14:16.886" v="178" actId="1076"/>
          <ac:spMkLst>
            <pc:docMk/>
            <pc:sldMk cId="2451372231" sldId="280"/>
            <ac:spMk id="10" creationId="{336688A2-4C04-66F7-B0E2-58BCE2B8D549}"/>
          </ac:spMkLst>
        </pc:spChg>
        <pc:picChg chg="add mod">
          <ac:chgData name="Akram Atouile" userId="d54f35c6555e4497" providerId="Windows Live" clId="Web-{C922F719-1042-D175-9666-25B13166E1D2}" dt="2025-04-14T15:14:10.824" v="175" actId="1076"/>
          <ac:picMkLst>
            <pc:docMk/>
            <pc:sldMk cId="2451372231" sldId="280"/>
            <ac:picMk id="3" creationId="{E192E7D5-51E4-F6CE-F595-2E7E4AEBF3C3}"/>
          </ac:picMkLst>
        </pc:picChg>
        <pc:picChg chg="add mod">
          <ac:chgData name="Akram Atouile" userId="d54f35c6555e4497" providerId="Windows Live" clId="Web-{C922F719-1042-D175-9666-25B13166E1D2}" dt="2025-04-14T15:14:12.511" v="176" actId="1076"/>
          <ac:picMkLst>
            <pc:docMk/>
            <pc:sldMk cId="2451372231" sldId="280"/>
            <ac:picMk id="6" creationId="{449D2287-D8B4-B936-4B0A-DB9541D34AE2}"/>
          </ac:picMkLst>
        </pc:picChg>
        <pc:picChg chg="add mod">
          <ac:chgData name="Akram Atouile" userId="d54f35c6555e4497" providerId="Windows Live" clId="Web-{C922F719-1042-D175-9666-25B13166E1D2}" dt="2025-04-14T15:14:23.605" v="182" actId="1076"/>
          <ac:picMkLst>
            <pc:docMk/>
            <pc:sldMk cId="2451372231" sldId="280"/>
            <ac:picMk id="8" creationId="{DF553B2E-D2D3-B1D2-6905-B6D2E07A3146}"/>
          </ac:picMkLst>
        </pc:picChg>
      </pc:sldChg>
    </pc:docChg>
  </pc:docChgLst>
  <pc:docChgLst>
    <pc:chgData name="sarah hadi" userId="93ee62a5e095bd60" providerId="Windows Live" clId="Web-{ED336F91-CD80-22B0-A6C8-02B0B46C702A}"/>
    <pc:docChg chg="modSld">
      <pc:chgData name="sarah hadi" userId="93ee62a5e095bd60" providerId="Windows Live" clId="Web-{ED336F91-CD80-22B0-A6C8-02B0B46C702A}" dt="2025-05-19T07:48:40.362" v="1"/>
      <pc:docMkLst>
        <pc:docMk/>
      </pc:docMkLst>
      <pc:sldChg chg="addSp modSp">
        <pc:chgData name="sarah hadi" userId="93ee62a5e095bd60" providerId="Windows Live" clId="Web-{ED336F91-CD80-22B0-A6C8-02B0B46C702A}" dt="2025-05-19T07:48:40.362" v="1"/>
        <pc:sldMkLst>
          <pc:docMk/>
          <pc:sldMk cId="1302002713" sldId="272"/>
        </pc:sldMkLst>
        <pc:spChg chg="add mod">
          <ac:chgData name="sarah hadi" userId="93ee62a5e095bd60" providerId="Windows Live" clId="Web-{ED336F91-CD80-22B0-A6C8-02B0B46C702A}" dt="2025-05-19T07:48:40.362" v="1"/>
          <ac:spMkLst>
            <pc:docMk/>
            <pc:sldMk cId="1302002713" sldId="272"/>
            <ac:spMk id="3" creationId="{9742B341-9097-20FF-EF5A-C2984E234B16}"/>
          </ac:spMkLst>
        </pc:spChg>
      </pc:sldChg>
    </pc:docChg>
  </pc:docChgLst>
  <pc:docChgLst>
    <pc:chgData name="Akram Atouile" userId="d54f35c6555e4497" providerId="Windows Live" clId="Web-{DE88E7CB-1D2E-5FF8-B288-17817AE165A4}"/>
    <pc:docChg chg="sldOrd">
      <pc:chgData name="Akram Atouile" userId="d54f35c6555e4497" providerId="Windows Live" clId="Web-{DE88E7CB-1D2E-5FF8-B288-17817AE165A4}" dt="2025-05-23T06:22:16.332" v="1"/>
      <pc:docMkLst>
        <pc:docMk/>
      </pc:docMkLst>
      <pc:sldChg chg="ord">
        <pc:chgData name="Akram Atouile" userId="d54f35c6555e4497" providerId="Windows Live" clId="Web-{DE88E7CB-1D2E-5FF8-B288-17817AE165A4}" dt="2025-05-23T06:22:16.332" v="1"/>
        <pc:sldMkLst>
          <pc:docMk/>
          <pc:sldMk cId="3642857118" sldId="331"/>
        </pc:sldMkLst>
      </pc:sldChg>
      <pc:sldChg chg="ord">
        <pc:chgData name="Akram Atouile" userId="d54f35c6555e4497" providerId="Windows Live" clId="Web-{DE88E7CB-1D2E-5FF8-B288-17817AE165A4}" dt="2025-05-23T06:22:14.738" v="0"/>
        <pc:sldMkLst>
          <pc:docMk/>
          <pc:sldMk cId="121951784" sldId="334"/>
        </pc:sldMkLst>
      </pc:sldChg>
    </pc:docChg>
  </pc:docChgLst>
  <pc:docChgLst>
    <pc:chgData name="Akram Atouile" userId="d54f35c6555e4497" providerId="Windows Live" clId="Web-{7A7D5D15-B0F2-6666-CDF2-C6636E7691BF}"/>
    <pc:docChg chg="addSld delSld modSld">
      <pc:chgData name="Akram Atouile" userId="d54f35c6555e4497" providerId="Windows Live" clId="Web-{7A7D5D15-B0F2-6666-CDF2-C6636E7691BF}" dt="2025-04-03T09:51:46.562" v="101" actId="20577"/>
      <pc:docMkLst>
        <pc:docMk/>
      </pc:docMkLst>
      <pc:sldChg chg="addSp delSp modSp add replId">
        <pc:chgData name="Akram Atouile" userId="d54f35c6555e4497" providerId="Windows Live" clId="Web-{7A7D5D15-B0F2-6666-CDF2-C6636E7691BF}" dt="2025-04-03T09:51:46.562" v="101" actId="20577"/>
        <pc:sldMkLst>
          <pc:docMk/>
          <pc:sldMk cId="75569962" sldId="270"/>
        </pc:sldMkLst>
        <pc:spChg chg="mod">
          <ac:chgData name="Akram Atouile" userId="d54f35c6555e4497" providerId="Windows Live" clId="Web-{7A7D5D15-B0F2-6666-CDF2-C6636E7691BF}" dt="2025-04-03T09:50:01.591" v="5" actId="20577"/>
          <ac:spMkLst>
            <pc:docMk/>
            <pc:sldMk cId="75569962" sldId="270"/>
            <ac:spMk id="2" creationId="{13FFC8FD-9045-D746-C96C-3AAE3C521F81}"/>
          </ac:spMkLst>
        </pc:spChg>
        <pc:spChg chg="add mod">
          <ac:chgData name="Akram Atouile" userId="d54f35c6555e4497" providerId="Windows Live" clId="Web-{7A7D5D15-B0F2-6666-CDF2-C6636E7691BF}" dt="2025-04-03T09:51:46.562" v="101" actId="20577"/>
          <ac:spMkLst>
            <pc:docMk/>
            <pc:sldMk cId="75569962" sldId="270"/>
            <ac:spMk id="6" creationId="{E01F5490-9B13-FD44-E5AF-788A34BFE2EA}"/>
          </ac:spMkLst>
        </pc:spChg>
      </pc:sldChg>
      <pc:sldChg chg="del">
        <pc:chgData name="Akram Atouile" userId="d54f35c6555e4497" providerId="Windows Live" clId="Web-{7A7D5D15-B0F2-6666-CDF2-C6636E7691BF}" dt="2025-04-03T09:49:43.762" v="0"/>
        <pc:sldMkLst>
          <pc:docMk/>
          <pc:sldMk cId="2337547222" sldId="270"/>
        </pc:sldMkLst>
      </pc:sldChg>
    </pc:docChg>
  </pc:docChgLst>
  <pc:docChgLst>
    <pc:chgData name="Brice Gogué-Meunier" userId="0d14b2f8b916df3b" providerId="Windows Live" clId="Web-{A28A572C-96DE-707C-2896-3AD713969F1A}"/>
    <pc:docChg chg="addSld modSld">
      <pc:chgData name="Brice Gogué-Meunier" userId="0d14b2f8b916df3b" providerId="Windows Live" clId="Web-{A28A572C-96DE-707C-2896-3AD713969F1A}" dt="2025-05-15T09:19:45.611" v="425" actId="1076"/>
      <pc:docMkLst>
        <pc:docMk/>
      </pc:docMkLst>
      <pc:sldChg chg="addSp delSp modSp">
        <pc:chgData name="Brice Gogué-Meunier" userId="0d14b2f8b916df3b" providerId="Windows Live" clId="Web-{A28A572C-96DE-707C-2896-3AD713969F1A}" dt="2025-05-15T09:18:11.432" v="322"/>
        <pc:sldMkLst>
          <pc:docMk/>
          <pc:sldMk cId="1862458570" sldId="286"/>
        </pc:sldMkLst>
        <pc:spChg chg="mod">
          <ac:chgData name="Brice Gogué-Meunier" userId="0d14b2f8b916df3b" providerId="Windows Live" clId="Web-{A28A572C-96DE-707C-2896-3AD713969F1A}" dt="2025-05-15T09:18:11.432" v="322"/>
          <ac:spMkLst>
            <pc:docMk/>
            <pc:sldMk cId="1862458570" sldId="286"/>
            <ac:spMk id="10" creationId="{BE60DF6C-ABFE-2B5A-B45C-564685471467}"/>
          </ac:spMkLst>
        </pc:spChg>
        <pc:spChg chg="add del">
          <ac:chgData name="Brice Gogué-Meunier" userId="0d14b2f8b916df3b" providerId="Windows Live" clId="Web-{A28A572C-96DE-707C-2896-3AD713969F1A}" dt="2025-05-15T09:16:45.660" v="224"/>
          <ac:spMkLst>
            <pc:docMk/>
            <pc:sldMk cId="1862458570" sldId="286"/>
            <ac:spMk id="11" creationId="{C82AE39F-6EA3-A896-88A6-FDE349589B0E}"/>
          </ac:spMkLst>
        </pc:spChg>
      </pc:sldChg>
      <pc:sldChg chg="addSp delSp modSp">
        <pc:chgData name="Brice Gogué-Meunier" userId="0d14b2f8b916df3b" providerId="Windows Live" clId="Web-{A28A572C-96DE-707C-2896-3AD713969F1A}" dt="2025-05-15T09:16:48.567" v="226" actId="1076"/>
        <pc:sldMkLst>
          <pc:docMk/>
          <pc:sldMk cId="2221641660" sldId="287"/>
        </pc:sldMkLst>
        <pc:spChg chg="add mod">
          <ac:chgData name="Brice Gogué-Meunier" userId="0d14b2f8b916df3b" providerId="Windows Live" clId="Web-{A28A572C-96DE-707C-2896-3AD713969F1A}" dt="2025-05-15T09:15:44.968" v="147" actId="1076"/>
          <ac:spMkLst>
            <pc:docMk/>
            <pc:sldMk cId="2221641660" sldId="287"/>
            <ac:spMk id="7" creationId="{5E0DE89F-181D-A86C-2F99-8B31F145697C}"/>
          </ac:spMkLst>
        </pc:spChg>
        <pc:spChg chg="add mod">
          <ac:chgData name="Brice Gogué-Meunier" userId="0d14b2f8b916df3b" providerId="Windows Live" clId="Web-{A28A572C-96DE-707C-2896-3AD713969F1A}" dt="2025-05-15T09:15:44.984" v="148" actId="1076"/>
          <ac:spMkLst>
            <pc:docMk/>
            <pc:sldMk cId="2221641660" sldId="287"/>
            <ac:spMk id="9" creationId="{6B670018-8EFE-0521-8E63-77107C373BD0}"/>
          </ac:spMkLst>
        </pc:spChg>
        <pc:picChg chg="mod">
          <ac:chgData name="Brice Gogué-Meunier" userId="0d14b2f8b916df3b" providerId="Windows Live" clId="Web-{A28A572C-96DE-707C-2896-3AD713969F1A}" dt="2025-05-15T09:16:48.567" v="226" actId="1076"/>
          <ac:picMkLst>
            <pc:docMk/>
            <pc:sldMk cId="2221641660" sldId="287"/>
            <ac:picMk id="3" creationId="{F661D963-241E-E591-0000-B6ABDDFD2A64}"/>
          </ac:picMkLst>
        </pc:picChg>
      </pc:sldChg>
      <pc:sldChg chg="addSp delSp modSp add replId">
        <pc:chgData name="Brice Gogué-Meunier" userId="0d14b2f8b916df3b" providerId="Windows Live" clId="Web-{A28A572C-96DE-707C-2896-3AD713969F1A}" dt="2025-05-15T09:19:45.611" v="425" actId="1076"/>
        <pc:sldMkLst>
          <pc:docMk/>
          <pc:sldMk cId="246654412" sldId="288"/>
        </pc:sldMkLst>
        <pc:spChg chg="add mod">
          <ac:chgData name="Brice Gogué-Meunier" userId="0d14b2f8b916df3b" providerId="Windows Live" clId="Web-{A28A572C-96DE-707C-2896-3AD713969F1A}" dt="2025-05-15T09:19:19.187" v="420" actId="1076"/>
          <ac:spMkLst>
            <pc:docMk/>
            <pc:sldMk cId="246654412" sldId="288"/>
            <ac:spMk id="7" creationId="{719567E8-D1A4-DFCE-4A35-D91F9B34389B}"/>
          </ac:spMkLst>
        </pc:spChg>
        <pc:spChg chg="add mod">
          <ac:chgData name="Brice Gogué-Meunier" userId="0d14b2f8b916df3b" providerId="Windows Live" clId="Web-{A28A572C-96DE-707C-2896-3AD713969F1A}" dt="2025-05-15T09:19:19.187" v="421" actId="1076"/>
          <ac:spMkLst>
            <pc:docMk/>
            <pc:sldMk cId="246654412" sldId="288"/>
            <ac:spMk id="8" creationId="{A4FBD599-8F2A-D2CD-35D2-0D36B5BBE9C9}"/>
          </ac:spMkLst>
        </pc:spChg>
        <pc:picChg chg="mod">
          <ac:chgData name="Brice Gogué-Meunier" userId="0d14b2f8b916df3b" providerId="Windows Live" clId="Web-{A28A572C-96DE-707C-2896-3AD713969F1A}" dt="2025-05-15T09:18:01.010" v="321" actId="1076"/>
          <ac:picMkLst>
            <pc:docMk/>
            <pc:sldMk cId="246654412" sldId="288"/>
            <ac:picMk id="5" creationId="{E93F8DE5-646E-186C-CF37-55416E14AE5C}"/>
          </ac:picMkLst>
        </pc:picChg>
        <pc:picChg chg="add mod">
          <ac:chgData name="Brice Gogué-Meunier" userId="0d14b2f8b916df3b" providerId="Windows Live" clId="Web-{A28A572C-96DE-707C-2896-3AD713969F1A}" dt="2025-05-15T09:19:45.611" v="425" actId="1076"/>
          <ac:picMkLst>
            <pc:docMk/>
            <pc:sldMk cId="246654412" sldId="288"/>
            <ac:picMk id="9" creationId="{2AA314A9-463C-B626-F64F-836D094C2AAD}"/>
          </ac:picMkLst>
        </pc:picChg>
      </pc:sldChg>
    </pc:docChg>
  </pc:docChgLst>
  <pc:docChgLst>
    <pc:chgData name="TIM GRUGRU" userId="f4d65a87c7acd407" providerId="Windows Live" clId="Web-{2740BF5D-2FFA-72FD-49BB-ADFBBEC8B16F}"/>
    <pc:docChg chg="sldOrd">
      <pc:chgData name="TIM GRUGRU" userId="f4d65a87c7acd407" providerId="Windows Live" clId="Web-{2740BF5D-2FFA-72FD-49BB-ADFBBEC8B16F}" dt="2025-05-21T13:19:41.271" v="0"/>
      <pc:docMkLst>
        <pc:docMk/>
      </pc:docMkLst>
      <pc:sldChg chg="ord">
        <pc:chgData name="TIM GRUGRU" userId="f4d65a87c7acd407" providerId="Windows Live" clId="Web-{2740BF5D-2FFA-72FD-49BB-ADFBBEC8B16F}" dt="2025-05-21T13:19:41.271" v="0"/>
        <pc:sldMkLst>
          <pc:docMk/>
          <pc:sldMk cId="3784089036" sldId="256"/>
        </pc:sldMkLst>
      </pc:sldChg>
    </pc:docChg>
  </pc:docChgLst>
  <pc:docChgLst>
    <pc:chgData name="Akram Atouile" userId="d54f35c6555e4497" providerId="Windows Live" clId="Web-{A66019ED-53D4-936C-D5D8-3858A6BF1885}"/>
    <pc:docChg chg="modSld">
      <pc:chgData name="Akram Atouile" userId="d54f35c6555e4497" providerId="Windows Live" clId="Web-{A66019ED-53D4-936C-D5D8-3858A6BF1885}" dt="2025-05-27T06:44:14.615" v="6" actId="20577"/>
      <pc:docMkLst>
        <pc:docMk/>
      </pc:docMkLst>
      <pc:sldChg chg="modSp">
        <pc:chgData name="Akram Atouile" userId="d54f35c6555e4497" providerId="Windows Live" clId="Web-{A66019ED-53D4-936C-D5D8-3858A6BF1885}" dt="2025-05-27T06:44:14.615" v="6" actId="20577"/>
        <pc:sldMkLst>
          <pc:docMk/>
          <pc:sldMk cId="913151741" sldId="307"/>
        </pc:sldMkLst>
        <pc:spChg chg="mod">
          <ac:chgData name="Akram Atouile" userId="d54f35c6555e4497" providerId="Windows Live" clId="Web-{A66019ED-53D4-936C-D5D8-3858A6BF1885}" dt="2025-05-27T06:44:14.615" v="6" actId="20577"/>
          <ac:spMkLst>
            <pc:docMk/>
            <pc:sldMk cId="913151741" sldId="307"/>
            <ac:spMk id="2" creationId="{E7733791-9846-7636-033C-1ADD1B0558E9}"/>
          </ac:spMkLst>
        </pc:spChg>
      </pc:sldChg>
    </pc:docChg>
  </pc:docChgLst>
  <pc:docChgLst>
    <pc:chgData name="Akram Atouile" userId="d54f35c6555e4497" providerId="Windows Live" clId="Web-{21A7827A-C8E9-3736-F8F4-7E752ACE48AE}"/>
    <pc:docChg chg="addSld modSld modSection">
      <pc:chgData name="Akram Atouile" userId="d54f35c6555e4497" providerId="Windows Live" clId="Web-{21A7827A-C8E9-3736-F8F4-7E752ACE48AE}" dt="2025-05-28T15:23:11.603" v="540" actId="20577"/>
      <pc:docMkLst>
        <pc:docMk/>
      </pc:docMkLst>
      <pc:sldChg chg="addSp delSp modSp mod modClrScheme modShow chgLayout">
        <pc:chgData name="Akram Atouile" userId="d54f35c6555e4497" providerId="Windows Live" clId="Web-{21A7827A-C8E9-3736-F8F4-7E752ACE48AE}" dt="2025-05-28T15:23:11.603" v="540" actId="20577"/>
        <pc:sldMkLst>
          <pc:docMk/>
          <pc:sldMk cId="2287709821" sldId="336"/>
        </pc:sldMkLst>
        <pc:spChg chg="mod ord">
          <ac:chgData name="Akram Atouile" userId="d54f35c6555e4497" providerId="Windows Live" clId="Web-{21A7827A-C8E9-3736-F8F4-7E752ACE48AE}" dt="2025-05-28T14:55:45.958" v="169" actId="20577"/>
          <ac:spMkLst>
            <pc:docMk/>
            <pc:sldMk cId="2287709821" sldId="336"/>
            <ac:spMk id="2" creationId="{5565C3A5-D183-E200-E230-44C4A6009F2C}"/>
          </ac:spMkLst>
        </pc:spChg>
        <pc:spChg chg="add del mod">
          <ac:chgData name="Akram Atouile" userId="d54f35c6555e4497" providerId="Windows Live" clId="Web-{21A7827A-C8E9-3736-F8F4-7E752ACE48AE}" dt="2025-05-28T15:23:11.603" v="540" actId="20577"/>
          <ac:spMkLst>
            <pc:docMk/>
            <pc:sldMk cId="2287709821" sldId="336"/>
            <ac:spMk id="3" creationId="{176F9782-43E9-4D19-748F-F374BF1ED92F}"/>
          </ac:spMkLst>
        </pc:spChg>
        <pc:spChg chg="mod ord">
          <ac:chgData name="Akram Atouile" userId="d54f35c6555e4497" providerId="Windows Live" clId="Web-{21A7827A-C8E9-3736-F8F4-7E752ACE48AE}" dt="2025-05-28T14:52:15.139" v="65"/>
          <ac:spMkLst>
            <pc:docMk/>
            <pc:sldMk cId="2287709821" sldId="336"/>
            <ac:spMk id="4" creationId="{E37179FA-4ECF-3B8B-63E9-F12FD456FA15}"/>
          </ac:spMkLst>
        </pc:spChg>
      </pc:sldChg>
      <pc:sldChg chg="modSp add replId">
        <pc:chgData name="Akram Atouile" userId="d54f35c6555e4497" providerId="Windows Live" clId="Web-{21A7827A-C8E9-3736-F8F4-7E752ACE48AE}" dt="2025-05-28T15:13:16.116" v="374" actId="20577"/>
        <pc:sldMkLst>
          <pc:docMk/>
          <pc:sldMk cId="759026600" sldId="337"/>
        </pc:sldMkLst>
        <pc:spChg chg="mod">
          <ac:chgData name="Akram Atouile" userId="d54f35c6555e4497" providerId="Windows Live" clId="Web-{21A7827A-C8E9-3736-F8F4-7E752ACE48AE}" dt="2025-05-28T15:13:16.116" v="374" actId="20577"/>
          <ac:spMkLst>
            <pc:docMk/>
            <pc:sldMk cId="759026600" sldId="337"/>
            <ac:spMk id="3" creationId="{32896596-817D-7753-90CC-0699785D9198}"/>
          </ac:spMkLst>
        </pc:spChg>
      </pc:sldChg>
    </pc:docChg>
  </pc:docChgLst>
  <pc:docChgLst>
    <pc:chgData name="Akram Atouile" userId="d54f35c6555e4497" providerId="Windows Live" clId="Web-{1685AB75-96FF-6A8A-9593-7CB2F1DB6556}"/>
    <pc:docChg chg="addSld modSld">
      <pc:chgData name="Akram Atouile" userId="d54f35c6555e4497" providerId="Windows Live" clId="Web-{1685AB75-96FF-6A8A-9593-7CB2F1DB6556}" dt="2025-03-27T11:24:21.471" v="384"/>
      <pc:docMkLst>
        <pc:docMk/>
      </pc:docMkLst>
      <pc:sldChg chg="modSp new mod modClrScheme chgLayout">
        <pc:chgData name="Akram Atouile" userId="d54f35c6555e4497" providerId="Windows Live" clId="Web-{1685AB75-96FF-6A8A-9593-7CB2F1DB6556}" dt="2025-03-27T09:22:36.251" v="8" actId="20577"/>
        <pc:sldMkLst>
          <pc:docMk/>
          <pc:sldMk cId="1913918738" sldId="265"/>
        </pc:sldMkLst>
        <pc:spChg chg="mod ord">
          <ac:chgData name="Akram Atouile" userId="d54f35c6555e4497" providerId="Windows Live" clId="Web-{1685AB75-96FF-6A8A-9593-7CB2F1DB6556}" dt="2025-03-27T09:22:36.251" v="8" actId="20577"/>
          <ac:spMkLst>
            <pc:docMk/>
            <pc:sldMk cId="1913918738" sldId="265"/>
            <ac:spMk id="2" creationId="{5E35673F-2FE0-691B-58CD-0A472FF5AAE7}"/>
          </ac:spMkLst>
        </pc:spChg>
        <pc:spChg chg="mod ord">
          <ac:chgData name="Akram Atouile" userId="d54f35c6555e4497" providerId="Windows Live" clId="Web-{1685AB75-96FF-6A8A-9593-7CB2F1DB6556}" dt="2025-03-27T09:22:28.281" v="1"/>
          <ac:spMkLst>
            <pc:docMk/>
            <pc:sldMk cId="1913918738" sldId="265"/>
            <ac:spMk id="3" creationId="{CD4D8BD6-B51F-7B4C-EE9C-DC626AFCC696}"/>
          </ac:spMkLst>
        </pc:spChg>
        <pc:spChg chg="mod ord">
          <ac:chgData name="Akram Atouile" userId="d54f35c6555e4497" providerId="Windows Live" clId="Web-{1685AB75-96FF-6A8A-9593-7CB2F1DB6556}" dt="2025-03-27T09:22:28.281" v="1"/>
          <ac:spMkLst>
            <pc:docMk/>
            <pc:sldMk cId="1913918738" sldId="265"/>
            <ac:spMk id="4" creationId="{C4E976AE-60CC-7812-659F-141AE69D317D}"/>
          </ac:spMkLst>
        </pc:spChg>
      </pc:sldChg>
      <pc:sldChg chg="addSp delSp modSp new mod modClrScheme chgLayout">
        <pc:chgData name="Akram Atouile" userId="d54f35c6555e4497" providerId="Windows Live" clId="Web-{1685AB75-96FF-6A8A-9593-7CB2F1DB6556}" dt="2025-03-27T10:47:01.864" v="265" actId="20577"/>
        <pc:sldMkLst>
          <pc:docMk/>
          <pc:sldMk cId="3809919988" sldId="266"/>
        </pc:sldMkLst>
        <pc:spChg chg="mod ord">
          <ac:chgData name="Akram Atouile" userId="d54f35c6555e4497" providerId="Windows Live" clId="Web-{1685AB75-96FF-6A8A-9593-7CB2F1DB6556}" dt="2025-03-27T09:22:59.955" v="18" actId="20577"/>
          <ac:spMkLst>
            <pc:docMk/>
            <pc:sldMk cId="3809919988" sldId="266"/>
            <ac:spMk id="2" creationId="{16062A27-B4B7-9F59-63AE-42DEEEADA5F3}"/>
          </ac:spMkLst>
        </pc:spChg>
        <pc:spChg chg="mod ord">
          <ac:chgData name="Akram Atouile" userId="d54f35c6555e4497" providerId="Windows Live" clId="Web-{1685AB75-96FF-6A8A-9593-7CB2F1DB6556}" dt="2025-03-27T09:22:49.095" v="10"/>
          <ac:spMkLst>
            <pc:docMk/>
            <pc:sldMk cId="3809919988" sldId="266"/>
            <ac:spMk id="4" creationId="{11EA76A8-0A6B-8996-62CC-F81BFB02216D}"/>
          </ac:spMkLst>
        </pc:spChg>
        <pc:spChg chg="add mod ord">
          <ac:chgData name="Akram Atouile" userId="d54f35c6555e4497" providerId="Windows Live" clId="Web-{1685AB75-96FF-6A8A-9593-7CB2F1DB6556}" dt="2025-03-27T10:47:01.864" v="265" actId="20577"/>
          <ac:spMkLst>
            <pc:docMk/>
            <pc:sldMk cId="3809919988" sldId="266"/>
            <ac:spMk id="5" creationId="{87AF7537-B457-6B8F-CE6F-87E2BBE8DB7E}"/>
          </ac:spMkLst>
        </pc:spChg>
        <pc:picChg chg="add mod ord modCrop">
          <ac:chgData name="Akram Atouile" userId="d54f35c6555e4497" providerId="Windows Live" clId="Web-{1685AB75-96FF-6A8A-9593-7CB2F1DB6556}" dt="2025-03-27T10:38:49.421" v="250"/>
          <ac:picMkLst>
            <pc:docMk/>
            <pc:sldMk cId="3809919988" sldId="266"/>
            <ac:picMk id="6" creationId="{F2A795D1-7D4E-B67D-94D9-64F74F97FAE7}"/>
          </ac:picMkLst>
        </pc:picChg>
      </pc:sldChg>
      <pc:sldChg chg="addSp delSp modSp add mod replId modClrScheme chgLayout">
        <pc:chgData name="Akram Atouile" userId="d54f35c6555e4497" providerId="Windows Live" clId="Web-{1685AB75-96FF-6A8A-9593-7CB2F1DB6556}" dt="2025-03-27T11:09:50.014" v="346" actId="20577"/>
        <pc:sldMkLst>
          <pc:docMk/>
          <pc:sldMk cId="4118208001" sldId="267"/>
        </pc:sldMkLst>
        <pc:spChg chg="mod ord">
          <ac:chgData name="Akram Atouile" userId="d54f35c6555e4497" providerId="Windows Live" clId="Web-{1685AB75-96FF-6A8A-9593-7CB2F1DB6556}" dt="2025-03-27T09:26:47.643" v="67"/>
          <ac:spMkLst>
            <pc:docMk/>
            <pc:sldMk cId="4118208001" sldId="267"/>
            <ac:spMk id="2" creationId="{0806C638-9EED-B6F0-670A-36E6CD639017}"/>
          </ac:spMkLst>
        </pc:spChg>
        <pc:spChg chg="mod ord">
          <ac:chgData name="Akram Atouile" userId="d54f35c6555e4497" providerId="Windows Live" clId="Web-{1685AB75-96FF-6A8A-9593-7CB2F1DB6556}" dt="2025-03-27T09:26:47.643" v="67"/>
          <ac:spMkLst>
            <pc:docMk/>
            <pc:sldMk cId="4118208001" sldId="267"/>
            <ac:spMk id="4" creationId="{101EF84E-5D72-F604-9C7B-3712F09F8392}"/>
          </ac:spMkLst>
        </pc:spChg>
        <pc:spChg chg="add mod">
          <ac:chgData name="Akram Atouile" userId="d54f35c6555e4497" providerId="Windows Live" clId="Web-{1685AB75-96FF-6A8A-9593-7CB2F1DB6556}" dt="2025-03-27T10:35:29.656" v="248" actId="1076"/>
          <ac:spMkLst>
            <pc:docMk/>
            <pc:sldMk cId="4118208001" sldId="267"/>
            <ac:spMk id="5" creationId="{FC94FA54-54C7-2CF3-9E76-CB360DBAF9DF}"/>
          </ac:spMkLst>
        </pc:spChg>
        <pc:spChg chg="add mod">
          <ac:chgData name="Akram Atouile" userId="d54f35c6555e4497" providerId="Windows Live" clId="Web-{1685AB75-96FF-6A8A-9593-7CB2F1DB6556}" dt="2025-03-27T10:33:20.818" v="247" actId="1076"/>
          <ac:spMkLst>
            <pc:docMk/>
            <pc:sldMk cId="4118208001" sldId="267"/>
            <ac:spMk id="7" creationId="{F52B882F-CC0F-B55E-3196-C96702B87391}"/>
          </ac:spMkLst>
        </pc:spChg>
        <pc:spChg chg="add mod">
          <ac:chgData name="Akram Atouile" userId="d54f35c6555e4497" providerId="Windows Live" clId="Web-{1685AB75-96FF-6A8A-9593-7CB2F1DB6556}" dt="2025-03-27T11:09:50.014" v="346" actId="20577"/>
          <ac:spMkLst>
            <pc:docMk/>
            <pc:sldMk cId="4118208001" sldId="267"/>
            <ac:spMk id="13" creationId="{D883A60F-471A-C91B-5CA6-03E86FCF751A}"/>
          </ac:spMkLst>
        </pc:spChg>
        <pc:picChg chg="add mod">
          <ac:chgData name="Akram Atouile" userId="d54f35c6555e4497" providerId="Windows Live" clId="Web-{1685AB75-96FF-6A8A-9593-7CB2F1DB6556}" dt="2025-03-27T09:38:27.658" v="211" actId="14100"/>
          <ac:picMkLst>
            <pc:docMk/>
            <pc:sldMk cId="4118208001" sldId="267"/>
            <ac:picMk id="8" creationId="{87C29CBF-941E-EB7B-B823-9226F36CFA09}"/>
          </ac:picMkLst>
        </pc:picChg>
        <pc:picChg chg="add mod">
          <ac:chgData name="Akram Atouile" userId="d54f35c6555e4497" providerId="Windows Live" clId="Web-{1685AB75-96FF-6A8A-9593-7CB2F1DB6556}" dt="2025-03-27T09:52:19.355" v="232" actId="1076"/>
          <ac:picMkLst>
            <pc:docMk/>
            <pc:sldMk cId="4118208001" sldId="267"/>
            <ac:picMk id="9" creationId="{8ECF93BF-888E-8F9D-20E6-77BEC1C6AC60}"/>
          </ac:picMkLst>
        </pc:picChg>
        <pc:picChg chg="add mod">
          <ac:chgData name="Akram Atouile" userId="d54f35c6555e4497" providerId="Windows Live" clId="Web-{1685AB75-96FF-6A8A-9593-7CB2F1DB6556}" dt="2025-03-27T09:52:24.917" v="235" actId="1076"/>
          <ac:picMkLst>
            <pc:docMk/>
            <pc:sldMk cId="4118208001" sldId="267"/>
            <ac:picMk id="11" creationId="{76904768-9EB6-0879-98BF-3D6E034D6F91}"/>
          </ac:picMkLst>
        </pc:picChg>
        <pc:picChg chg="add mod">
          <ac:chgData name="Akram Atouile" userId="d54f35c6555e4497" providerId="Windows Live" clId="Web-{1685AB75-96FF-6A8A-9593-7CB2F1DB6556}" dt="2025-03-27T09:52:34.887" v="241" actId="1076"/>
          <ac:picMkLst>
            <pc:docMk/>
            <pc:sldMk cId="4118208001" sldId="267"/>
            <ac:picMk id="12" creationId="{3E358503-72B3-CF57-0DE3-1C53E1A24926}"/>
          </ac:picMkLst>
        </pc:picChg>
      </pc:sldChg>
      <pc:sldChg chg="addSp delSp modSp add mod replId modClrScheme chgLayout">
        <pc:chgData name="Akram Atouile" userId="d54f35c6555e4497" providerId="Windows Live" clId="Web-{1685AB75-96FF-6A8A-9593-7CB2F1DB6556}" dt="2025-03-27T11:22:43.073" v="370" actId="20577"/>
        <pc:sldMkLst>
          <pc:docMk/>
          <pc:sldMk cId="471964046" sldId="268"/>
        </pc:sldMkLst>
        <pc:spChg chg="mod ord">
          <ac:chgData name="Akram Atouile" userId="d54f35c6555e4497" providerId="Windows Live" clId="Web-{1685AB75-96FF-6A8A-9593-7CB2F1DB6556}" dt="2025-03-27T11:22:43.073" v="370" actId="20577"/>
          <ac:spMkLst>
            <pc:docMk/>
            <pc:sldMk cId="471964046" sldId="268"/>
            <ac:spMk id="2" creationId="{35F55643-EE93-079C-668C-4EC72A99D23B}"/>
          </ac:spMkLst>
        </pc:spChg>
        <pc:spChg chg="add mod ord">
          <ac:chgData name="Akram Atouile" userId="d54f35c6555e4497" providerId="Windows Live" clId="Web-{1685AB75-96FF-6A8A-9593-7CB2F1DB6556}" dt="2025-03-27T11:18:37.398" v="368" actId="20577"/>
          <ac:spMkLst>
            <pc:docMk/>
            <pc:sldMk cId="471964046" sldId="268"/>
            <ac:spMk id="3" creationId="{57B85026-EA74-9342-2AD4-9C1726F6D746}"/>
          </ac:spMkLst>
        </pc:spChg>
        <pc:spChg chg="mod ord">
          <ac:chgData name="Akram Atouile" userId="d54f35c6555e4497" providerId="Windows Live" clId="Web-{1685AB75-96FF-6A8A-9593-7CB2F1DB6556}" dt="2025-03-27T10:52:40.015" v="280"/>
          <ac:spMkLst>
            <pc:docMk/>
            <pc:sldMk cId="471964046" sldId="268"/>
            <ac:spMk id="4" creationId="{419E40C4-BA8F-DBE7-2C12-2989C09DB9CF}"/>
          </ac:spMkLst>
        </pc:spChg>
      </pc:sldChg>
      <pc:sldChg chg="addSp delSp modSp add replId">
        <pc:chgData name="Akram Atouile" userId="d54f35c6555e4497" providerId="Windows Live" clId="Web-{1685AB75-96FF-6A8A-9593-7CB2F1DB6556}" dt="2025-03-27T11:10:26.751" v="347"/>
        <pc:sldMkLst>
          <pc:docMk/>
          <pc:sldMk cId="553113468" sldId="269"/>
        </pc:sldMkLst>
        <pc:spChg chg="mod">
          <ac:chgData name="Akram Atouile" userId="d54f35c6555e4497" providerId="Windows Live" clId="Web-{1685AB75-96FF-6A8A-9593-7CB2F1DB6556}" dt="2025-03-27T11:08:25.742" v="327" actId="20577"/>
          <ac:spMkLst>
            <pc:docMk/>
            <pc:sldMk cId="553113468" sldId="269"/>
            <ac:spMk id="2" creationId="{13741C58-01F1-FC70-3629-6103BE9747F9}"/>
          </ac:spMkLst>
        </pc:spChg>
      </pc:sldChg>
      <pc:sldChg chg="addSp delSp modSp add replId">
        <pc:chgData name="Akram Atouile" userId="d54f35c6555e4497" providerId="Windows Live" clId="Web-{1685AB75-96FF-6A8A-9593-7CB2F1DB6556}" dt="2025-03-27T11:24:21.471" v="384"/>
        <pc:sldMkLst>
          <pc:docMk/>
          <pc:sldMk cId="2337547222" sldId="270"/>
        </pc:sldMkLst>
      </pc:sldChg>
    </pc:docChg>
  </pc:docChgLst>
  <pc:docChgLst>
    <pc:chgData name="Akram Atouile" userId="d54f35c6555e4497" providerId="Windows Live" clId="Web-{778067EB-9B3E-7902-01F9-270CB39A5109}"/>
    <pc:docChg chg="modSld">
      <pc:chgData name="Akram Atouile" userId="d54f35c6555e4497" providerId="Windows Live" clId="Web-{778067EB-9B3E-7902-01F9-270CB39A5109}" dt="2025-06-04T06:36:09" v="1" actId="20577"/>
      <pc:docMkLst>
        <pc:docMk/>
      </pc:docMkLst>
      <pc:sldChg chg="modSp">
        <pc:chgData name="Akram Atouile" userId="d54f35c6555e4497" providerId="Windows Live" clId="Web-{778067EB-9B3E-7902-01F9-270CB39A5109}" dt="2025-06-04T06:36:09" v="1" actId="20577"/>
        <pc:sldMkLst>
          <pc:docMk/>
          <pc:sldMk cId="3075213808" sldId="311"/>
        </pc:sldMkLst>
        <pc:spChg chg="mod">
          <ac:chgData name="Akram Atouile" userId="d54f35c6555e4497" providerId="Windows Live" clId="Web-{778067EB-9B3E-7902-01F9-270CB39A5109}" dt="2025-06-04T06:36:09" v="1" actId="20577"/>
          <ac:spMkLst>
            <pc:docMk/>
            <pc:sldMk cId="3075213808" sldId="311"/>
            <ac:spMk id="2" creationId="{0ADCAFD0-B204-E901-A06F-4298F80215B2}"/>
          </ac:spMkLst>
        </pc:spChg>
      </pc:sldChg>
    </pc:docChg>
  </pc:docChgLst>
  <pc:docChgLst>
    <pc:chgData name="Akram Atouile" userId="d54f35c6555e4497" providerId="Windows Live" clId="Web-{F2B22FB0-2874-581B-04A1-FFD50F88AD06}"/>
    <pc:docChg chg="addSld modSld modSection">
      <pc:chgData name="Akram Atouile" userId="d54f35c6555e4497" providerId="Windows Live" clId="Web-{F2B22FB0-2874-581B-04A1-FFD50F88AD06}" dt="2025-06-06T15:26:35.187" v="243" actId="1076"/>
      <pc:docMkLst>
        <pc:docMk/>
      </pc:docMkLst>
      <pc:sldChg chg="addSp delSp modSp add replId">
        <pc:chgData name="Akram Atouile" userId="d54f35c6555e4497" providerId="Windows Live" clId="Web-{F2B22FB0-2874-581B-04A1-FFD50F88AD06}" dt="2025-06-06T12:40:00.321" v="92" actId="20577"/>
        <pc:sldMkLst>
          <pc:docMk/>
          <pc:sldMk cId="2789165128" sldId="340"/>
        </pc:sldMkLst>
        <pc:spChg chg="mod">
          <ac:chgData name="Akram Atouile" userId="d54f35c6555e4497" providerId="Windows Live" clId="Web-{F2B22FB0-2874-581B-04A1-FFD50F88AD06}" dt="2025-06-06T12:40:00.321" v="92" actId="20577"/>
          <ac:spMkLst>
            <pc:docMk/>
            <pc:sldMk cId="2789165128" sldId="340"/>
            <ac:spMk id="2" creationId="{40D35BED-3BA4-C2AE-9C09-C6DBA88A51EB}"/>
          </ac:spMkLst>
        </pc:spChg>
        <pc:spChg chg="mod">
          <ac:chgData name="Akram Atouile" userId="d54f35c6555e4497" providerId="Windows Live" clId="Web-{F2B22FB0-2874-581B-04A1-FFD50F88AD06}" dt="2025-06-06T12:34:17.916" v="24" actId="20577"/>
          <ac:spMkLst>
            <pc:docMk/>
            <pc:sldMk cId="2789165128" sldId="340"/>
            <ac:spMk id="3" creationId="{6A11FD2E-FAD7-E4BD-5693-09E4646DC06B}"/>
          </ac:spMkLst>
        </pc:spChg>
        <pc:spChg chg="del mod">
          <ac:chgData name="Akram Atouile" userId="d54f35c6555e4497" providerId="Windows Live" clId="Web-{F2B22FB0-2874-581B-04A1-FFD50F88AD06}" dt="2025-06-06T12:34:55.246" v="27"/>
          <ac:spMkLst>
            <pc:docMk/>
            <pc:sldMk cId="2789165128" sldId="340"/>
            <ac:spMk id="8" creationId="{1A3C37F5-1F58-CCAB-6384-6C822D1EDF2C}"/>
          </ac:spMkLst>
        </pc:spChg>
        <pc:spChg chg="add mod">
          <ac:chgData name="Akram Atouile" userId="d54f35c6555e4497" providerId="Windows Live" clId="Web-{F2B22FB0-2874-581B-04A1-FFD50F88AD06}" dt="2025-06-06T12:35:32.497" v="56" actId="20577"/>
          <ac:spMkLst>
            <pc:docMk/>
            <pc:sldMk cId="2789165128" sldId="340"/>
            <ac:spMk id="11" creationId="{BBF0116C-1232-1FCA-5F9B-665F77FE801A}"/>
          </ac:spMkLst>
        </pc:spChg>
        <pc:graphicFrameChg chg="del">
          <ac:chgData name="Akram Atouile" userId="d54f35c6555e4497" providerId="Windows Live" clId="Web-{F2B22FB0-2874-581B-04A1-FFD50F88AD06}" dt="2025-06-06T12:33:37.696" v="4"/>
          <ac:graphicFrameMkLst>
            <pc:docMk/>
            <pc:sldMk cId="2789165128" sldId="340"/>
            <ac:graphicFrameMk id="9" creationId="{E088E430-EBAF-A605-43F0-AF4333C8E5D1}"/>
          </ac:graphicFrameMkLst>
        </pc:graphicFrameChg>
        <pc:graphicFrameChg chg="del">
          <ac:chgData name="Akram Atouile" userId="d54f35c6555e4497" providerId="Windows Live" clId="Web-{F2B22FB0-2874-581B-04A1-FFD50F88AD06}" dt="2025-06-06T12:33:39.649" v="5"/>
          <ac:graphicFrameMkLst>
            <pc:docMk/>
            <pc:sldMk cId="2789165128" sldId="340"/>
            <ac:graphicFrameMk id="10" creationId="{A33EE478-FF35-F9FB-2DBD-27E5D333637A}"/>
          </ac:graphicFrameMkLst>
        </pc:graphicFrameChg>
        <pc:picChg chg="add mod">
          <ac:chgData name="Akram Atouile" userId="d54f35c6555e4497" providerId="Windows Live" clId="Web-{F2B22FB0-2874-581B-04A1-FFD50F88AD06}" dt="2025-06-06T12:34:06.088" v="12" actId="1076"/>
          <ac:picMkLst>
            <pc:docMk/>
            <pc:sldMk cId="2789165128" sldId="340"/>
            <ac:picMk id="5" creationId="{4ECE7FEB-9FEF-B0B8-780C-02BB238E8A71}"/>
          </ac:picMkLst>
        </pc:picChg>
        <pc:picChg chg="add mod">
          <ac:chgData name="Akram Atouile" userId="d54f35c6555e4497" providerId="Windows Live" clId="Web-{F2B22FB0-2874-581B-04A1-FFD50F88AD06}" dt="2025-06-06T12:35:08.965" v="32" actId="1076"/>
          <ac:picMkLst>
            <pc:docMk/>
            <pc:sldMk cId="2789165128" sldId="340"/>
            <ac:picMk id="6" creationId="{B8DAE156-041A-DB04-37B8-FE8DE3E2EFF1}"/>
          </ac:picMkLst>
        </pc:picChg>
      </pc:sldChg>
      <pc:sldChg chg="addSp delSp modSp add replId">
        <pc:chgData name="Akram Atouile" userId="d54f35c6555e4497" providerId="Windows Live" clId="Web-{F2B22FB0-2874-581B-04A1-FFD50F88AD06}" dt="2025-06-06T15:23:40.900" v="239" actId="20577"/>
        <pc:sldMkLst>
          <pc:docMk/>
          <pc:sldMk cId="3324749320" sldId="341"/>
        </pc:sldMkLst>
        <pc:spChg chg="mod">
          <ac:chgData name="Akram Atouile" userId="d54f35c6555e4497" providerId="Windows Live" clId="Web-{F2B22FB0-2874-581B-04A1-FFD50F88AD06}" dt="2025-06-06T12:40:04.243" v="95" actId="20577"/>
          <ac:spMkLst>
            <pc:docMk/>
            <pc:sldMk cId="3324749320" sldId="341"/>
            <ac:spMk id="2" creationId="{C1BB323D-4C0B-7B62-4036-AA10F7C08C14}"/>
          </ac:spMkLst>
        </pc:spChg>
        <pc:spChg chg="del mod">
          <ac:chgData name="Akram Atouile" userId="d54f35c6555e4497" providerId="Windows Live" clId="Web-{F2B22FB0-2874-581B-04A1-FFD50F88AD06}" dt="2025-06-06T13:56:44.189" v="164"/>
          <ac:spMkLst>
            <pc:docMk/>
            <pc:sldMk cId="3324749320" sldId="341"/>
            <ac:spMk id="3" creationId="{3A57787D-079E-241E-E6DB-0A243B43D241}"/>
          </ac:spMkLst>
        </pc:spChg>
        <pc:spChg chg="mod">
          <ac:chgData name="Akram Atouile" userId="d54f35c6555e4497" providerId="Windows Live" clId="Web-{F2B22FB0-2874-581B-04A1-FFD50F88AD06}" dt="2025-06-06T15:23:40.900" v="239" actId="20577"/>
          <ac:spMkLst>
            <pc:docMk/>
            <pc:sldMk cId="3324749320" sldId="341"/>
            <ac:spMk id="11" creationId="{594452BF-094D-6E07-E7CD-03FCDAF379D6}"/>
          </ac:spMkLst>
        </pc:spChg>
        <pc:graphicFrameChg chg="add del mod">
          <ac:chgData name="Akram Atouile" userId="d54f35c6555e4497" providerId="Windows Live" clId="Web-{F2B22FB0-2874-581B-04A1-FFD50F88AD06}" dt="2025-06-06T12:38:05.818" v="62"/>
          <ac:graphicFrameMkLst>
            <pc:docMk/>
            <pc:sldMk cId="3324749320" sldId="341"/>
            <ac:graphicFrameMk id="7" creationId="{F3DEBCDE-9238-F590-F1C6-41EBCB95906C}"/>
          </ac:graphicFrameMkLst>
        </pc:graphicFrameChg>
        <pc:picChg chg="add mod">
          <ac:chgData name="Akram Atouile" userId="d54f35c6555e4497" providerId="Windows Live" clId="Web-{F2B22FB0-2874-581B-04A1-FFD50F88AD06}" dt="2025-06-06T15:09:44.265" v="190" actId="14100"/>
          <ac:picMkLst>
            <pc:docMk/>
            <pc:sldMk cId="3324749320" sldId="341"/>
            <ac:picMk id="3" creationId="{1CF832DE-D769-BCF1-A93B-C1C62A93BEB4}"/>
          </ac:picMkLst>
        </pc:picChg>
        <pc:picChg chg="del">
          <ac:chgData name="Akram Atouile" userId="d54f35c6555e4497" providerId="Windows Live" clId="Web-{F2B22FB0-2874-581B-04A1-FFD50F88AD06}" dt="2025-06-06T12:38:00.222" v="60"/>
          <ac:picMkLst>
            <pc:docMk/>
            <pc:sldMk cId="3324749320" sldId="341"/>
            <ac:picMk id="5" creationId="{1C9E52A6-DDFD-31B7-383A-937357D03B07}"/>
          </ac:picMkLst>
        </pc:picChg>
        <pc:picChg chg="del">
          <ac:chgData name="Akram Atouile" userId="d54f35c6555e4497" providerId="Windows Live" clId="Web-{F2B22FB0-2874-581B-04A1-FFD50F88AD06}" dt="2025-06-06T12:37:57.097" v="58"/>
          <ac:picMkLst>
            <pc:docMk/>
            <pc:sldMk cId="3324749320" sldId="341"/>
            <ac:picMk id="6" creationId="{F6209E4E-989F-4125-390E-1F071D5F0439}"/>
          </ac:picMkLst>
        </pc:picChg>
        <pc:picChg chg="add del mod modCrop">
          <ac:chgData name="Akram Atouile" userId="d54f35c6555e4497" providerId="Windows Live" clId="Web-{F2B22FB0-2874-581B-04A1-FFD50F88AD06}" dt="2025-06-06T15:09:37.561" v="185"/>
          <ac:picMkLst>
            <pc:docMk/>
            <pc:sldMk cId="3324749320" sldId="341"/>
            <ac:picMk id="8" creationId="{9B2FF65E-2945-AC14-9F34-967B93540106}"/>
          </ac:picMkLst>
        </pc:picChg>
      </pc:sldChg>
      <pc:sldChg chg="addSp delSp modSp add replId">
        <pc:chgData name="Akram Atouile" userId="d54f35c6555e4497" providerId="Windows Live" clId="Web-{F2B22FB0-2874-581B-04A1-FFD50F88AD06}" dt="2025-06-06T12:43:41.565" v="147" actId="20577"/>
        <pc:sldMkLst>
          <pc:docMk/>
          <pc:sldMk cId="1152958353" sldId="342"/>
        </pc:sldMkLst>
        <pc:spChg chg="mod">
          <ac:chgData name="Akram Atouile" userId="d54f35c6555e4497" providerId="Windows Live" clId="Web-{F2B22FB0-2874-581B-04A1-FFD50F88AD06}" dt="2025-06-06T12:43:41.565" v="147" actId="20577"/>
          <ac:spMkLst>
            <pc:docMk/>
            <pc:sldMk cId="1152958353" sldId="342"/>
            <ac:spMk id="2" creationId="{79EDEF04-1BDD-B6ED-3AD0-B8360C1C8A3E}"/>
          </ac:spMkLst>
        </pc:spChg>
        <pc:spChg chg="del">
          <ac:chgData name="Akram Atouile" userId="d54f35c6555e4497" providerId="Windows Live" clId="Web-{F2B22FB0-2874-581B-04A1-FFD50F88AD06}" dt="2025-06-06T12:41:58.232" v="122"/>
          <ac:spMkLst>
            <pc:docMk/>
            <pc:sldMk cId="1152958353" sldId="342"/>
            <ac:spMk id="3" creationId="{2DB4BB7D-381C-B93A-27DD-0C733E6DC267}"/>
          </ac:spMkLst>
        </pc:spChg>
        <pc:spChg chg="add del mod">
          <ac:chgData name="Akram Atouile" userId="d54f35c6555e4497" providerId="Windows Live" clId="Web-{F2B22FB0-2874-581B-04A1-FFD50F88AD06}" dt="2025-06-06T12:42:31.827" v="124"/>
          <ac:spMkLst>
            <pc:docMk/>
            <pc:sldMk cId="1152958353" sldId="342"/>
            <ac:spMk id="6" creationId="{3F31BA18-655B-0BFE-2449-713ECFEA72BE}"/>
          </ac:spMkLst>
        </pc:spChg>
        <pc:spChg chg="add del">
          <ac:chgData name="Akram Atouile" userId="d54f35c6555e4497" providerId="Windows Live" clId="Web-{F2B22FB0-2874-581B-04A1-FFD50F88AD06}" dt="2025-06-06T12:43:00.828" v="130"/>
          <ac:spMkLst>
            <pc:docMk/>
            <pc:sldMk cId="1152958353" sldId="342"/>
            <ac:spMk id="10" creationId="{0A35442E-360C-F772-951A-AB35F0B53C62}"/>
          </ac:spMkLst>
        </pc:spChg>
        <pc:spChg chg="del">
          <ac:chgData name="Akram Atouile" userId="d54f35c6555e4497" providerId="Windows Live" clId="Web-{F2B22FB0-2874-581B-04A1-FFD50F88AD06}" dt="2025-06-06T12:41:59.794" v="123"/>
          <ac:spMkLst>
            <pc:docMk/>
            <pc:sldMk cId="1152958353" sldId="342"/>
            <ac:spMk id="11" creationId="{840C576A-170E-1EFC-E612-16100786F24F}"/>
          </ac:spMkLst>
        </pc:spChg>
        <pc:picChg chg="add mod ord">
          <ac:chgData name="Akram Atouile" userId="d54f35c6555e4497" providerId="Windows Live" clId="Web-{F2B22FB0-2874-581B-04A1-FFD50F88AD06}" dt="2025-06-06T12:43:16.719" v="137" actId="1076"/>
          <ac:picMkLst>
            <pc:docMk/>
            <pc:sldMk cId="1152958353" sldId="342"/>
            <ac:picMk id="7" creationId="{AF4F0C5D-73DD-E562-9A95-4E05E72D9560}"/>
          </ac:picMkLst>
        </pc:picChg>
        <pc:picChg chg="del">
          <ac:chgData name="Akram Atouile" userId="d54f35c6555e4497" providerId="Windows Live" clId="Web-{F2B22FB0-2874-581B-04A1-FFD50F88AD06}" dt="2025-06-06T12:41:56.966" v="121"/>
          <ac:picMkLst>
            <pc:docMk/>
            <pc:sldMk cId="1152958353" sldId="342"/>
            <ac:picMk id="8" creationId="{8FCF50C4-76B9-CAF1-B942-7E30D90EFD11}"/>
          </ac:picMkLst>
        </pc:picChg>
        <pc:picChg chg="add mod modCrop">
          <ac:chgData name="Akram Atouile" userId="d54f35c6555e4497" providerId="Windows Live" clId="Web-{F2B22FB0-2874-581B-04A1-FFD50F88AD06}" dt="2025-06-06T12:43:22.298" v="139"/>
          <ac:picMkLst>
            <pc:docMk/>
            <pc:sldMk cId="1152958353" sldId="342"/>
            <ac:picMk id="12" creationId="{6419A379-20E3-E05B-B017-FA4B57956F22}"/>
          </ac:picMkLst>
        </pc:picChg>
      </pc:sldChg>
      <pc:sldChg chg="addSp delSp modSp add replId">
        <pc:chgData name="Akram Atouile" userId="d54f35c6555e4497" providerId="Windows Live" clId="Web-{F2B22FB0-2874-581B-04A1-FFD50F88AD06}" dt="2025-06-06T15:26:35.187" v="243" actId="1076"/>
        <pc:sldMkLst>
          <pc:docMk/>
          <pc:sldMk cId="3057433684" sldId="343"/>
        </pc:sldMkLst>
        <pc:spChg chg="mod">
          <ac:chgData name="Akram Atouile" userId="d54f35c6555e4497" providerId="Windows Live" clId="Web-{F2B22FB0-2874-581B-04A1-FFD50F88AD06}" dt="2025-06-06T12:43:57.534" v="148" actId="20577"/>
          <ac:spMkLst>
            <pc:docMk/>
            <pc:sldMk cId="3057433684" sldId="343"/>
            <ac:spMk id="2" creationId="{069B1791-C55F-56D4-688C-34CE53CF8195}"/>
          </ac:spMkLst>
        </pc:spChg>
        <pc:spChg chg="add del mod">
          <ac:chgData name="Akram Atouile" userId="d54f35c6555e4497" providerId="Windows Live" clId="Web-{F2B22FB0-2874-581B-04A1-FFD50F88AD06}" dt="2025-06-06T12:47:44.761" v="149"/>
          <ac:spMkLst>
            <pc:docMk/>
            <pc:sldMk cId="3057433684" sldId="343"/>
            <ac:spMk id="5" creationId="{457C7BE9-7568-0944-9CFB-7BBBB11110AD}"/>
          </ac:spMkLst>
        </pc:spChg>
        <pc:spChg chg="add del mod">
          <ac:chgData name="Akram Atouile" userId="d54f35c6555e4497" providerId="Windows Live" clId="Web-{F2B22FB0-2874-581B-04A1-FFD50F88AD06}" dt="2025-06-06T15:26:32.390" v="242"/>
          <ac:spMkLst>
            <pc:docMk/>
            <pc:sldMk cId="3057433684" sldId="343"/>
            <ac:spMk id="5" creationId="{EFBAE201-DFB8-989B-6754-F8830B575859}"/>
          </ac:spMkLst>
        </pc:spChg>
        <pc:picChg chg="add del mod ord">
          <ac:chgData name="Akram Atouile" userId="d54f35c6555e4497" providerId="Windows Live" clId="Web-{F2B22FB0-2874-581B-04A1-FFD50F88AD06}" dt="2025-06-06T15:26:32.218" v="241"/>
          <ac:picMkLst>
            <pc:docMk/>
            <pc:sldMk cId="3057433684" sldId="343"/>
            <ac:picMk id="6" creationId="{0F34D607-55B7-6B99-6CDA-1F26673A4973}"/>
          </ac:picMkLst>
        </pc:picChg>
        <pc:picChg chg="add mod ord">
          <ac:chgData name="Akram Atouile" userId="d54f35c6555e4497" providerId="Windows Live" clId="Web-{F2B22FB0-2874-581B-04A1-FFD50F88AD06}" dt="2025-06-06T15:26:35.187" v="243" actId="1076"/>
          <ac:picMkLst>
            <pc:docMk/>
            <pc:sldMk cId="3057433684" sldId="343"/>
            <ac:picMk id="7" creationId="{1C1702F6-B59D-8CC3-2B6A-3283BECBC0E2}"/>
          </ac:picMkLst>
        </pc:picChg>
        <pc:picChg chg="del">
          <ac:chgData name="Akram Atouile" userId="d54f35c6555e4497" providerId="Windows Live" clId="Web-{F2B22FB0-2874-581B-04A1-FFD50F88AD06}" dt="2025-06-06T12:43:29.298" v="141"/>
          <ac:picMkLst>
            <pc:docMk/>
            <pc:sldMk cId="3057433684" sldId="343"/>
            <ac:picMk id="7" creationId="{856F2F31-4328-6D4D-5D94-0BFC73809FA9}"/>
          </ac:picMkLst>
        </pc:picChg>
        <pc:picChg chg="add del mod">
          <ac:chgData name="Akram Atouile" userId="d54f35c6555e4497" providerId="Windows Live" clId="Web-{F2B22FB0-2874-581B-04A1-FFD50F88AD06}" dt="2025-06-06T15:26:29.640" v="240"/>
          <ac:picMkLst>
            <pc:docMk/>
            <pc:sldMk cId="3057433684" sldId="343"/>
            <ac:picMk id="8" creationId="{8CEC7034-3B91-781C-99D5-6008D44A2346}"/>
          </ac:picMkLst>
        </pc:picChg>
        <pc:picChg chg="del">
          <ac:chgData name="Akram Atouile" userId="d54f35c6555e4497" providerId="Windows Live" clId="Web-{F2B22FB0-2874-581B-04A1-FFD50F88AD06}" dt="2025-06-06T12:43:30.032" v="142"/>
          <ac:picMkLst>
            <pc:docMk/>
            <pc:sldMk cId="3057433684" sldId="343"/>
            <ac:picMk id="12" creationId="{B9B988AC-C626-A75D-5A8D-E540D3528BD2}"/>
          </ac:picMkLst>
        </pc:picChg>
      </pc:sldChg>
    </pc:docChg>
  </pc:docChgLst>
  <pc:docChgLst>
    <pc:chgData name="Akram Atouile" userId="d54f35c6555e4497" providerId="Windows Live" clId="Web-{4B76702D-4FA3-3210-9A81-620B6571FBB6}"/>
    <pc:docChg chg="modSld">
      <pc:chgData name="Akram Atouile" userId="d54f35c6555e4497" providerId="Windows Live" clId="Web-{4B76702D-4FA3-3210-9A81-620B6571FBB6}" dt="2025-03-27T11:59:58.644" v="2" actId="1076"/>
      <pc:docMkLst>
        <pc:docMk/>
      </pc:docMkLst>
      <pc:sldChg chg="modSp">
        <pc:chgData name="Akram Atouile" userId="d54f35c6555e4497" providerId="Windows Live" clId="Web-{4B76702D-4FA3-3210-9A81-620B6571FBB6}" dt="2025-03-27T11:59:58.644" v="2" actId="1076"/>
        <pc:sldMkLst>
          <pc:docMk/>
          <pc:sldMk cId="4118208001" sldId="267"/>
        </pc:sldMkLst>
        <pc:spChg chg="mod">
          <ac:chgData name="Akram Atouile" userId="d54f35c6555e4497" providerId="Windows Live" clId="Web-{4B76702D-4FA3-3210-9A81-620B6571FBB6}" dt="2025-03-27T11:59:56.754" v="1" actId="1076"/>
          <ac:spMkLst>
            <pc:docMk/>
            <pc:sldMk cId="4118208001" sldId="267"/>
            <ac:spMk id="13" creationId="{D883A60F-471A-C91B-5CA6-03E86FCF751A}"/>
          </ac:spMkLst>
        </pc:spChg>
        <pc:picChg chg="mod">
          <ac:chgData name="Akram Atouile" userId="d54f35c6555e4497" providerId="Windows Live" clId="Web-{4B76702D-4FA3-3210-9A81-620B6571FBB6}" dt="2025-03-27T11:59:53.769" v="0" actId="1076"/>
          <ac:picMkLst>
            <pc:docMk/>
            <pc:sldMk cId="4118208001" sldId="267"/>
            <ac:picMk id="9" creationId="{8ECF93BF-888E-8F9D-20E6-77BEC1C6AC60}"/>
          </ac:picMkLst>
        </pc:picChg>
        <pc:picChg chg="mod">
          <ac:chgData name="Akram Atouile" userId="d54f35c6555e4497" providerId="Windows Live" clId="Web-{4B76702D-4FA3-3210-9A81-620B6571FBB6}" dt="2025-03-27T11:59:58.644" v="2" actId="1076"/>
          <ac:picMkLst>
            <pc:docMk/>
            <pc:sldMk cId="4118208001" sldId="267"/>
            <ac:picMk id="12" creationId="{3E358503-72B3-CF57-0DE3-1C53E1A24926}"/>
          </ac:picMkLst>
        </pc:picChg>
      </pc:sldChg>
    </pc:docChg>
  </pc:docChgLst>
  <pc:docChgLst>
    <pc:chgData name="Baptiste Monget" userId="dcb48374e8be4b16" providerId="LiveId" clId="{C1FC5342-0E46-4DFD-ADDA-38E898B9592E}"/>
    <pc:docChg chg="custSel addSld modSld">
      <pc:chgData name="Baptiste Monget" userId="dcb48374e8be4b16" providerId="LiveId" clId="{C1FC5342-0E46-4DFD-ADDA-38E898B9592E}" dt="2025-04-07T07:56:39" v="453" actId="1076"/>
      <pc:docMkLst>
        <pc:docMk/>
      </pc:docMkLst>
      <pc:sldChg chg="modSp mod">
        <pc:chgData name="Baptiste Monget" userId="dcb48374e8be4b16" providerId="LiveId" clId="{C1FC5342-0E46-4DFD-ADDA-38E898B9592E}" dt="2025-03-25T08:30:52.156" v="1" actId="20577"/>
        <pc:sldMkLst>
          <pc:docMk/>
          <pc:sldMk cId="1386377740" sldId="257"/>
        </pc:sldMkLst>
      </pc:sldChg>
      <pc:sldChg chg="addSp modSp mod">
        <pc:chgData name="Baptiste Monget" userId="dcb48374e8be4b16" providerId="LiveId" clId="{C1FC5342-0E46-4DFD-ADDA-38E898B9592E}" dt="2025-04-07T07:56:39" v="453" actId="1076"/>
        <pc:sldMkLst>
          <pc:docMk/>
          <pc:sldMk cId="3878944902" sldId="260"/>
        </pc:sldMkLst>
        <pc:spChg chg="add mod">
          <ac:chgData name="Baptiste Monget" userId="dcb48374e8be4b16" providerId="LiveId" clId="{C1FC5342-0E46-4DFD-ADDA-38E898B9592E}" dt="2025-04-07T07:55:58.282" v="430" actId="113"/>
          <ac:spMkLst>
            <pc:docMk/>
            <pc:sldMk cId="3878944902" sldId="260"/>
            <ac:spMk id="3" creationId="{FF443FE6-490F-6F48-1A56-B54F9FDC94AA}"/>
          </ac:spMkLst>
        </pc:spChg>
        <pc:spChg chg="mod">
          <ac:chgData name="Baptiste Monget" userId="dcb48374e8be4b16" providerId="LiveId" clId="{C1FC5342-0E46-4DFD-ADDA-38E898B9592E}" dt="2025-04-07T07:55:04.976" v="419" actId="113"/>
          <ac:spMkLst>
            <pc:docMk/>
            <pc:sldMk cId="3878944902" sldId="260"/>
            <ac:spMk id="5" creationId="{17808323-CCA9-50B9-8271-A023666B870E}"/>
          </ac:spMkLst>
        </pc:spChg>
        <pc:spChg chg="mod">
          <ac:chgData name="Baptiste Monget" userId="dcb48374e8be4b16" providerId="LiveId" clId="{C1FC5342-0E46-4DFD-ADDA-38E898B9592E}" dt="2025-04-07T07:55:09.739" v="420" actId="113"/>
          <ac:spMkLst>
            <pc:docMk/>
            <pc:sldMk cId="3878944902" sldId="260"/>
            <ac:spMk id="6" creationId="{3DC4F5D9-E19D-F697-4C79-35E1D90A0215}"/>
          </ac:spMkLst>
        </pc:spChg>
        <pc:spChg chg="mod">
          <ac:chgData name="Baptiste Monget" userId="dcb48374e8be4b16" providerId="LiveId" clId="{C1FC5342-0E46-4DFD-ADDA-38E898B9592E}" dt="2025-04-07T07:55:44.836" v="428" actId="113"/>
          <ac:spMkLst>
            <pc:docMk/>
            <pc:sldMk cId="3878944902" sldId="260"/>
            <ac:spMk id="7" creationId="{AA5DBFA4-7399-FB8B-76EC-96F17E9BFF90}"/>
          </ac:spMkLst>
        </pc:spChg>
        <pc:spChg chg="add mod">
          <ac:chgData name="Baptiste Monget" userId="dcb48374e8be4b16" providerId="LiveId" clId="{C1FC5342-0E46-4DFD-ADDA-38E898B9592E}" dt="2025-04-07T07:56:36.227" v="452" actId="1076"/>
          <ac:spMkLst>
            <pc:docMk/>
            <pc:sldMk cId="3878944902" sldId="260"/>
            <ac:spMk id="9" creationId="{DFE542EA-8FF9-3B59-193E-A1CF126AB897}"/>
          </ac:spMkLst>
        </pc:spChg>
        <pc:spChg chg="add mod">
          <ac:chgData name="Baptiste Monget" userId="dcb48374e8be4b16" providerId="LiveId" clId="{C1FC5342-0E46-4DFD-ADDA-38E898B9592E}" dt="2025-04-07T07:56:09.866" v="433" actId="113"/>
          <ac:spMkLst>
            <pc:docMk/>
            <pc:sldMk cId="3878944902" sldId="260"/>
            <ac:spMk id="10" creationId="{F3F04EB2-7B9E-BA03-9FD2-EC9DF5EB0168}"/>
          </ac:spMkLst>
        </pc:spChg>
        <pc:spChg chg="add mod">
          <ac:chgData name="Baptiste Monget" userId="dcb48374e8be4b16" providerId="LiveId" clId="{C1FC5342-0E46-4DFD-ADDA-38E898B9592E}" dt="2025-04-07T07:56:12.614" v="434" actId="113"/>
          <ac:spMkLst>
            <pc:docMk/>
            <pc:sldMk cId="3878944902" sldId="260"/>
            <ac:spMk id="11" creationId="{E51CF36B-244C-353B-2B27-4D4F91AF4881}"/>
          </ac:spMkLst>
        </pc:spChg>
        <pc:spChg chg="add mod">
          <ac:chgData name="Baptiste Monget" userId="dcb48374e8be4b16" providerId="LiveId" clId="{C1FC5342-0E46-4DFD-ADDA-38E898B9592E}" dt="2025-04-07T07:56:15.148" v="435" actId="113"/>
          <ac:spMkLst>
            <pc:docMk/>
            <pc:sldMk cId="3878944902" sldId="260"/>
            <ac:spMk id="12" creationId="{90136CFE-82D1-FE36-27C9-F6BB3E2E9CD2}"/>
          </ac:spMkLst>
        </pc:spChg>
        <pc:spChg chg="add mod">
          <ac:chgData name="Baptiste Monget" userId="dcb48374e8be4b16" providerId="LiveId" clId="{C1FC5342-0E46-4DFD-ADDA-38E898B9592E}" dt="2025-04-07T07:56:17.860" v="436" actId="113"/>
          <ac:spMkLst>
            <pc:docMk/>
            <pc:sldMk cId="3878944902" sldId="260"/>
            <ac:spMk id="13" creationId="{D63E9608-7986-FA2D-94E0-F0AA4EB85B5D}"/>
          </ac:spMkLst>
        </pc:spChg>
        <pc:spChg chg="add mod">
          <ac:chgData name="Baptiste Monget" userId="dcb48374e8be4b16" providerId="LiveId" clId="{C1FC5342-0E46-4DFD-ADDA-38E898B9592E}" dt="2025-04-07T07:55:54.928" v="429" actId="113"/>
          <ac:spMkLst>
            <pc:docMk/>
            <pc:sldMk cId="3878944902" sldId="260"/>
            <ac:spMk id="14" creationId="{72EA9D07-1C65-2374-49E6-A032610EF608}"/>
          </ac:spMkLst>
        </pc:spChg>
        <pc:spChg chg="add mod">
          <ac:chgData name="Baptiste Monget" userId="dcb48374e8be4b16" providerId="LiveId" clId="{C1FC5342-0E46-4DFD-ADDA-38E898B9592E}" dt="2025-04-07T07:56:39" v="453" actId="1076"/>
          <ac:spMkLst>
            <pc:docMk/>
            <pc:sldMk cId="3878944902" sldId="260"/>
            <ac:spMk id="15" creationId="{22E8ECA4-5171-1395-395E-09DCFE8D5021}"/>
          </ac:spMkLst>
        </pc:spChg>
      </pc:sldChg>
      <pc:sldChg chg="addSp delSp modSp new mod">
        <pc:chgData name="Baptiste Monget" userId="dcb48374e8be4b16" providerId="LiveId" clId="{C1FC5342-0E46-4DFD-ADDA-38E898B9592E}" dt="2025-04-03T06:40:40.311" v="418" actId="14826"/>
        <pc:sldMkLst>
          <pc:docMk/>
          <pc:sldMk cId="2114071992" sldId="262"/>
        </pc:sldMkLst>
        <pc:spChg chg="mod">
          <ac:chgData name="Baptiste Monget" userId="dcb48374e8be4b16" providerId="LiveId" clId="{C1FC5342-0E46-4DFD-ADDA-38E898B9592E}" dt="2025-03-25T13:21:57.251" v="272" actId="20577"/>
          <ac:spMkLst>
            <pc:docMk/>
            <pc:sldMk cId="2114071992" sldId="262"/>
            <ac:spMk id="2" creationId="{ACAFCF2F-2626-5A6D-C5F5-DEFF86AD36D3}"/>
          </ac:spMkLst>
        </pc:spChg>
        <pc:picChg chg="add mod">
          <ac:chgData name="Baptiste Monget" userId="dcb48374e8be4b16" providerId="LiveId" clId="{C1FC5342-0E46-4DFD-ADDA-38E898B9592E}" dt="2025-04-03T06:40:40.311" v="418" actId="14826"/>
          <ac:picMkLst>
            <pc:docMk/>
            <pc:sldMk cId="2114071992" sldId="262"/>
            <ac:picMk id="3" creationId="{CEBBD7F7-6087-222D-C232-942D5915CD00}"/>
          </ac:picMkLst>
        </pc:picChg>
        <pc:picChg chg="add mod">
          <ac:chgData name="Baptiste Monget" userId="dcb48374e8be4b16" providerId="LiveId" clId="{C1FC5342-0E46-4DFD-ADDA-38E898B9592E}" dt="2025-03-25T13:23:24.461" v="297" actId="1076"/>
          <ac:picMkLst>
            <pc:docMk/>
            <pc:sldMk cId="2114071992" sldId="262"/>
            <ac:picMk id="5" creationId="{7E53F9D4-FB9D-70BF-547B-2957F4C23110}"/>
          </ac:picMkLst>
        </pc:picChg>
        <pc:picChg chg="add mod">
          <ac:chgData name="Baptiste Monget" userId="dcb48374e8be4b16" providerId="LiveId" clId="{C1FC5342-0E46-4DFD-ADDA-38E898B9592E}" dt="2025-03-25T13:23:30.168" v="300" actId="1076"/>
          <ac:picMkLst>
            <pc:docMk/>
            <pc:sldMk cId="2114071992" sldId="262"/>
            <ac:picMk id="6" creationId="{0D44859B-B48E-6CFC-0455-6DC2FDE4BD1A}"/>
          </ac:picMkLst>
        </pc:picChg>
        <pc:picChg chg="add mod">
          <ac:chgData name="Baptiste Monget" userId="dcb48374e8be4b16" providerId="LiveId" clId="{C1FC5342-0E46-4DFD-ADDA-38E898B9592E}" dt="2025-03-25T13:23:26.749" v="298" actId="1076"/>
          <ac:picMkLst>
            <pc:docMk/>
            <pc:sldMk cId="2114071992" sldId="262"/>
            <ac:picMk id="7" creationId="{5C5CD803-9E01-DF15-C1E0-D589E508E588}"/>
          </ac:picMkLst>
        </pc:picChg>
        <pc:picChg chg="add mod">
          <ac:chgData name="Baptiste Monget" userId="dcb48374e8be4b16" providerId="LiveId" clId="{C1FC5342-0E46-4DFD-ADDA-38E898B9592E}" dt="2025-03-25T13:23:31.692" v="301" actId="1076"/>
          <ac:picMkLst>
            <pc:docMk/>
            <pc:sldMk cId="2114071992" sldId="262"/>
            <ac:picMk id="8" creationId="{9FC3198F-F842-F060-304D-08A25D4E1F42}"/>
          </ac:picMkLst>
        </pc:picChg>
        <pc:picChg chg="add mod">
          <ac:chgData name="Baptiste Monget" userId="dcb48374e8be4b16" providerId="LiveId" clId="{C1FC5342-0E46-4DFD-ADDA-38E898B9592E}" dt="2025-03-25T13:23:33.513" v="302" actId="1076"/>
          <ac:picMkLst>
            <pc:docMk/>
            <pc:sldMk cId="2114071992" sldId="262"/>
            <ac:picMk id="9" creationId="{86385439-763C-32E7-1A09-9D5723715527}"/>
          </ac:picMkLst>
        </pc:picChg>
        <pc:picChg chg="add mod">
          <ac:chgData name="Baptiste Monget" userId="dcb48374e8be4b16" providerId="LiveId" clId="{C1FC5342-0E46-4DFD-ADDA-38E898B9592E}" dt="2025-03-25T13:23:28.287" v="299" actId="1076"/>
          <ac:picMkLst>
            <pc:docMk/>
            <pc:sldMk cId="2114071992" sldId="262"/>
            <ac:picMk id="11" creationId="{DDE381CB-C556-AAFC-584B-84019EE99FD8}"/>
          </ac:picMkLst>
        </pc:picChg>
      </pc:sldChg>
      <pc:sldChg chg="modSp new mod">
        <pc:chgData name="Baptiste Monget" userId="dcb48374e8be4b16" providerId="LiveId" clId="{C1FC5342-0E46-4DFD-ADDA-38E898B9592E}" dt="2025-03-25T13:32:32.036" v="343" actId="20577"/>
        <pc:sldMkLst>
          <pc:docMk/>
          <pc:sldMk cId="899005670" sldId="263"/>
        </pc:sldMkLst>
        <pc:spChg chg="mod">
          <ac:chgData name="Baptiste Monget" userId="dcb48374e8be4b16" providerId="LiveId" clId="{C1FC5342-0E46-4DFD-ADDA-38E898B9592E}" dt="2025-03-25T13:32:17.347" v="332" actId="20577"/>
          <ac:spMkLst>
            <pc:docMk/>
            <pc:sldMk cId="899005670" sldId="263"/>
            <ac:spMk id="2" creationId="{AFD7AC53-847C-F787-971E-8DD10E9B2A0E}"/>
          </ac:spMkLst>
        </pc:spChg>
        <pc:spChg chg="mod">
          <ac:chgData name="Baptiste Monget" userId="dcb48374e8be4b16" providerId="LiveId" clId="{C1FC5342-0E46-4DFD-ADDA-38E898B9592E}" dt="2025-03-25T13:32:32.036" v="343" actId="20577"/>
          <ac:spMkLst>
            <pc:docMk/>
            <pc:sldMk cId="899005670" sldId="263"/>
            <ac:spMk id="3" creationId="{446C9930-459F-497A-17B9-9764D2CDD57B}"/>
          </ac:spMkLst>
        </pc:spChg>
      </pc:sldChg>
      <pc:sldChg chg="modSp new mod">
        <pc:chgData name="Baptiste Monget" userId="dcb48374e8be4b16" providerId="LiveId" clId="{C1FC5342-0E46-4DFD-ADDA-38E898B9592E}" dt="2025-03-25T13:32:43.204" v="369" actId="20577"/>
        <pc:sldMkLst>
          <pc:docMk/>
          <pc:sldMk cId="945365927" sldId="264"/>
        </pc:sldMkLst>
        <pc:spChg chg="mod">
          <ac:chgData name="Baptiste Monget" userId="dcb48374e8be4b16" providerId="LiveId" clId="{C1FC5342-0E46-4DFD-ADDA-38E898B9592E}" dt="2025-03-25T13:32:43.204" v="369" actId="20577"/>
          <ac:spMkLst>
            <pc:docMk/>
            <pc:sldMk cId="945365927" sldId="264"/>
            <ac:spMk id="2" creationId="{B1B5F552-0284-DA25-9388-0B4B6F2F04E5}"/>
          </ac:spMkLst>
        </pc:spChg>
      </pc:sldChg>
    </pc:docChg>
  </pc:docChgLst>
  <pc:docChgLst>
    <pc:chgData name="Akram Atouile" userId="d54f35c6555e4497" providerId="Windows Live" clId="Web-{E7955621-E8A7-1DD3-F420-C6F3801FBFC7}"/>
    <pc:docChg chg="modSld">
      <pc:chgData name="Akram Atouile" userId="d54f35c6555e4497" providerId="Windows Live" clId="Web-{E7955621-E8A7-1DD3-F420-C6F3801FBFC7}" dt="2025-05-20T15:24:16.391" v="24" actId="20577"/>
      <pc:docMkLst>
        <pc:docMk/>
      </pc:docMkLst>
      <pc:sldChg chg="modSp">
        <pc:chgData name="Akram Atouile" userId="d54f35c6555e4497" providerId="Windows Live" clId="Web-{E7955621-E8A7-1DD3-F420-C6F3801FBFC7}" dt="2025-05-20T15:22:51.481" v="11" actId="20577"/>
        <pc:sldMkLst>
          <pc:docMk/>
          <pc:sldMk cId="4118208001" sldId="267"/>
        </pc:sldMkLst>
        <pc:spChg chg="mod">
          <ac:chgData name="Akram Atouile" userId="d54f35c6555e4497" providerId="Windows Live" clId="Web-{E7955621-E8A7-1DD3-F420-C6F3801FBFC7}" dt="2025-05-20T15:22:51.481" v="11" actId="20577"/>
          <ac:spMkLst>
            <pc:docMk/>
            <pc:sldMk cId="4118208001" sldId="267"/>
            <ac:spMk id="2" creationId="{0806C638-9EED-B6F0-670A-36E6CD639017}"/>
          </ac:spMkLst>
        </pc:spChg>
      </pc:sldChg>
      <pc:sldChg chg="modSp">
        <pc:chgData name="Akram Atouile" userId="d54f35c6555e4497" providerId="Windows Live" clId="Web-{E7955621-E8A7-1DD3-F420-C6F3801FBFC7}" dt="2025-05-20T15:24:07.296" v="19" actId="20577"/>
        <pc:sldMkLst>
          <pc:docMk/>
          <pc:sldMk cId="482571265" sldId="294"/>
        </pc:sldMkLst>
        <pc:spChg chg="mod">
          <ac:chgData name="Akram Atouile" userId="d54f35c6555e4497" providerId="Windows Live" clId="Web-{E7955621-E8A7-1DD3-F420-C6F3801FBFC7}" dt="2025-05-20T15:24:07.296" v="19" actId="20577"/>
          <ac:spMkLst>
            <pc:docMk/>
            <pc:sldMk cId="482571265" sldId="294"/>
            <ac:spMk id="7" creationId="{12FA17AB-B133-B5F1-F327-95B71DDB075F}"/>
          </ac:spMkLst>
        </pc:spChg>
      </pc:sldChg>
      <pc:sldChg chg="modSp">
        <pc:chgData name="Akram Atouile" userId="d54f35c6555e4497" providerId="Windows Live" clId="Web-{E7955621-E8A7-1DD3-F420-C6F3801FBFC7}" dt="2025-05-20T15:24:16.391" v="24" actId="20577"/>
        <pc:sldMkLst>
          <pc:docMk/>
          <pc:sldMk cId="3669612468" sldId="296"/>
        </pc:sldMkLst>
        <pc:spChg chg="mod">
          <ac:chgData name="Akram Atouile" userId="d54f35c6555e4497" providerId="Windows Live" clId="Web-{E7955621-E8A7-1DD3-F420-C6F3801FBFC7}" dt="2025-05-20T15:24:16.391" v="24" actId="20577"/>
          <ac:spMkLst>
            <pc:docMk/>
            <pc:sldMk cId="3669612468" sldId="296"/>
            <ac:spMk id="2" creationId="{7D136576-CA95-592A-6C95-F79A810B67B0}"/>
          </ac:spMkLst>
        </pc:spChg>
      </pc:sldChg>
    </pc:docChg>
  </pc:docChgLst>
  <pc:docChgLst>
    <pc:chgData name="Baptiste Monget" userId="dcb48374e8be4b16" providerId="LiveId" clId="{AE34F0AF-E49C-4667-9D3E-4D2C935E1312}"/>
    <pc:docChg chg="undo custSel modSld">
      <pc:chgData name="Baptiste Monget" userId="dcb48374e8be4b16" providerId="LiveId" clId="{AE34F0AF-E49C-4667-9D3E-4D2C935E1312}" dt="2025-06-12T09:22:42.698" v="232" actId="20577"/>
      <pc:docMkLst>
        <pc:docMk/>
      </pc:docMkLst>
      <pc:sldChg chg="addSp delSp modSp mod">
        <pc:chgData name="Baptiste Monget" userId="dcb48374e8be4b16" providerId="LiveId" clId="{AE34F0AF-E49C-4667-9D3E-4D2C935E1312}" dt="2025-06-12T09:22:42.698" v="232" actId="20577"/>
        <pc:sldMkLst>
          <pc:docMk/>
          <pc:sldMk cId="1524060088" sldId="259"/>
        </pc:sldMkLst>
        <pc:spChg chg="mod">
          <ac:chgData name="Baptiste Monget" userId="dcb48374e8be4b16" providerId="LiveId" clId="{AE34F0AF-E49C-4667-9D3E-4D2C935E1312}" dt="2025-06-12T09:21:54.115" v="231" actId="1076"/>
          <ac:spMkLst>
            <pc:docMk/>
            <pc:sldMk cId="1524060088" sldId="259"/>
            <ac:spMk id="3" creationId="{DFFEB012-43CE-1BF9-04BA-19A126C0B6AF}"/>
          </ac:spMkLst>
        </pc:spChg>
        <pc:spChg chg="mod">
          <ac:chgData name="Baptiste Monget" userId="dcb48374e8be4b16" providerId="LiveId" clId="{AE34F0AF-E49C-4667-9D3E-4D2C935E1312}" dt="2025-06-12T09:21:54.115" v="231" actId="1076"/>
          <ac:spMkLst>
            <pc:docMk/>
            <pc:sldMk cId="1524060088" sldId="259"/>
            <ac:spMk id="4" creationId="{8D119A7D-ECCF-383A-B167-C3F1037445CB}"/>
          </ac:spMkLst>
        </pc:spChg>
        <pc:spChg chg="mod">
          <ac:chgData name="Baptiste Monget" userId="dcb48374e8be4b16" providerId="LiveId" clId="{AE34F0AF-E49C-4667-9D3E-4D2C935E1312}" dt="2025-06-12T09:21:54.115" v="231" actId="1076"/>
          <ac:spMkLst>
            <pc:docMk/>
            <pc:sldMk cId="1524060088" sldId="259"/>
            <ac:spMk id="5" creationId="{01B04317-646A-7853-0ECD-0A7369493BD1}"/>
          </ac:spMkLst>
        </pc:spChg>
        <pc:spChg chg="mod">
          <ac:chgData name="Baptiste Monget" userId="dcb48374e8be4b16" providerId="LiveId" clId="{AE34F0AF-E49C-4667-9D3E-4D2C935E1312}" dt="2025-06-12T09:16:30.063" v="19" actId="165"/>
          <ac:spMkLst>
            <pc:docMk/>
            <pc:sldMk cId="1524060088" sldId="259"/>
            <ac:spMk id="10" creationId="{45BE2622-F6FE-AAC5-8998-ED3E3A63797E}"/>
          </ac:spMkLst>
        </pc:spChg>
        <pc:spChg chg="mod">
          <ac:chgData name="Baptiste Monget" userId="dcb48374e8be4b16" providerId="LiveId" clId="{AE34F0AF-E49C-4667-9D3E-4D2C935E1312}" dt="2025-06-12T09:21:50.801" v="230" actId="164"/>
          <ac:spMkLst>
            <pc:docMk/>
            <pc:sldMk cId="1524060088" sldId="259"/>
            <ac:spMk id="19" creationId="{9E60EBF4-BC91-92E3-5D35-631EBA908D8F}"/>
          </ac:spMkLst>
        </pc:spChg>
        <pc:spChg chg="mod">
          <ac:chgData name="Baptiste Monget" userId="dcb48374e8be4b16" providerId="LiveId" clId="{AE34F0AF-E49C-4667-9D3E-4D2C935E1312}" dt="2025-06-12T09:21:54.115" v="231" actId="1076"/>
          <ac:spMkLst>
            <pc:docMk/>
            <pc:sldMk cId="1524060088" sldId="259"/>
            <ac:spMk id="22" creationId="{2834997C-11EA-7E73-5619-81027B07A081}"/>
          </ac:spMkLst>
        </pc:spChg>
        <pc:spChg chg="mod">
          <ac:chgData name="Baptiste Monget" userId="dcb48374e8be4b16" providerId="LiveId" clId="{AE34F0AF-E49C-4667-9D3E-4D2C935E1312}" dt="2025-06-12T09:21:54.115" v="231" actId="1076"/>
          <ac:spMkLst>
            <pc:docMk/>
            <pc:sldMk cId="1524060088" sldId="259"/>
            <ac:spMk id="23" creationId="{200AB892-A3A1-1070-1518-03948E287288}"/>
          </ac:spMkLst>
        </pc:spChg>
        <pc:spChg chg="add del mod">
          <ac:chgData name="Baptiste Monget" userId="dcb48374e8be4b16" providerId="LiveId" clId="{AE34F0AF-E49C-4667-9D3E-4D2C935E1312}" dt="2025-06-12T09:21:54.115" v="231" actId="1076"/>
          <ac:spMkLst>
            <pc:docMk/>
            <pc:sldMk cId="1524060088" sldId="259"/>
            <ac:spMk id="24" creationId="{6E87A872-BB2C-30A9-0DC9-86FA3CF08437}"/>
          </ac:spMkLst>
        </pc:spChg>
        <pc:spChg chg="add mod">
          <ac:chgData name="Baptiste Monget" userId="dcb48374e8be4b16" providerId="LiveId" clId="{AE34F0AF-E49C-4667-9D3E-4D2C935E1312}" dt="2025-06-12T09:21:50.801" v="230" actId="164"/>
          <ac:spMkLst>
            <pc:docMk/>
            <pc:sldMk cId="1524060088" sldId="259"/>
            <ac:spMk id="54" creationId="{FC3FF7A2-3A3C-7DA8-0BB5-C5BEE7AC0901}"/>
          </ac:spMkLst>
        </pc:spChg>
        <pc:spChg chg="add mod">
          <ac:chgData name="Baptiste Monget" userId="dcb48374e8be4b16" providerId="LiveId" clId="{AE34F0AF-E49C-4667-9D3E-4D2C935E1312}" dt="2025-06-12T09:21:54.115" v="231" actId="1076"/>
          <ac:spMkLst>
            <pc:docMk/>
            <pc:sldMk cId="1524060088" sldId="259"/>
            <ac:spMk id="66" creationId="{D4D26072-2A29-35DC-79E5-E9D55441E18E}"/>
          </ac:spMkLst>
        </pc:spChg>
        <pc:spChg chg="add mod">
          <ac:chgData name="Baptiste Monget" userId="dcb48374e8be4b16" providerId="LiveId" clId="{AE34F0AF-E49C-4667-9D3E-4D2C935E1312}" dt="2025-06-12T09:21:50.801" v="230" actId="164"/>
          <ac:spMkLst>
            <pc:docMk/>
            <pc:sldMk cId="1524060088" sldId="259"/>
            <ac:spMk id="67" creationId="{C990286D-510A-E4B8-CDDC-26456FE06AAB}"/>
          </ac:spMkLst>
        </pc:spChg>
        <pc:spChg chg="add mod">
          <ac:chgData name="Baptiste Monget" userId="dcb48374e8be4b16" providerId="LiveId" clId="{AE34F0AF-E49C-4667-9D3E-4D2C935E1312}" dt="2025-06-12T09:21:50.801" v="230" actId="164"/>
          <ac:spMkLst>
            <pc:docMk/>
            <pc:sldMk cId="1524060088" sldId="259"/>
            <ac:spMk id="68" creationId="{E84A8FD6-A282-C695-AA71-D25C0372A21D}"/>
          </ac:spMkLst>
        </pc:spChg>
        <pc:spChg chg="mod">
          <ac:chgData name="Baptiste Monget" userId="dcb48374e8be4b16" providerId="LiveId" clId="{AE34F0AF-E49C-4667-9D3E-4D2C935E1312}" dt="2025-06-12T09:21:54.115" v="231" actId="1076"/>
          <ac:spMkLst>
            <pc:docMk/>
            <pc:sldMk cId="1524060088" sldId="259"/>
            <ac:spMk id="71" creationId="{D4BD822D-4726-24F0-EB72-6C32B7C1217C}"/>
          </ac:spMkLst>
        </pc:spChg>
        <pc:spChg chg="mod topLvl">
          <ac:chgData name="Baptiste Monget" userId="dcb48374e8be4b16" providerId="LiveId" clId="{AE34F0AF-E49C-4667-9D3E-4D2C935E1312}" dt="2025-06-12T09:21:50.801" v="230" actId="164"/>
          <ac:spMkLst>
            <pc:docMk/>
            <pc:sldMk cId="1524060088" sldId="259"/>
            <ac:spMk id="86" creationId="{5858624E-F7D9-6E5E-45A9-BA0C51C6A6D3}"/>
          </ac:spMkLst>
        </pc:spChg>
        <pc:spChg chg="mod topLvl">
          <ac:chgData name="Baptiste Monget" userId="dcb48374e8be4b16" providerId="LiveId" clId="{AE34F0AF-E49C-4667-9D3E-4D2C935E1312}" dt="2025-06-12T09:21:50.801" v="230" actId="164"/>
          <ac:spMkLst>
            <pc:docMk/>
            <pc:sldMk cId="1524060088" sldId="259"/>
            <ac:spMk id="91" creationId="{570A86D1-4B98-9629-1B5A-ACA8A2855A05}"/>
          </ac:spMkLst>
        </pc:spChg>
        <pc:spChg chg="mod">
          <ac:chgData name="Baptiste Monget" userId="dcb48374e8be4b16" providerId="LiveId" clId="{AE34F0AF-E49C-4667-9D3E-4D2C935E1312}" dt="2025-06-06T07:32:26.378" v="8" actId="1076"/>
          <ac:spMkLst>
            <pc:docMk/>
            <pc:sldMk cId="1524060088" sldId="259"/>
            <ac:spMk id="102" creationId="{05F2A7BB-A441-A202-CD16-481EA5088B99}"/>
          </ac:spMkLst>
        </pc:spChg>
        <pc:spChg chg="mod topLvl">
          <ac:chgData name="Baptiste Monget" userId="dcb48374e8be4b16" providerId="LiveId" clId="{AE34F0AF-E49C-4667-9D3E-4D2C935E1312}" dt="2025-06-12T09:16:30.063" v="19" actId="165"/>
          <ac:spMkLst>
            <pc:docMk/>
            <pc:sldMk cId="1524060088" sldId="259"/>
            <ac:spMk id="105" creationId="{D651844D-46A5-5D27-C82D-AD3E905302C3}"/>
          </ac:spMkLst>
        </pc:spChg>
        <pc:spChg chg="mod topLvl">
          <ac:chgData name="Baptiste Monget" userId="dcb48374e8be4b16" providerId="LiveId" clId="{AE34F0AF-E49C-4667-9D3E-4D2C935E1312}" dt="2025-06-12T09:21:54.115" v="231" actId="1076"/>
          <ac:spMkLst>
            <pc:docMk/>
            <pc:sldMk cId="1524060088" sldId="259"/>
            <ac:spMk id="127" creationId="{C5DF24F8-5E31-8017-FE40-7EE34251DE12}"/>
          </ac:spMkLst>
        </pc:spChg>
        <pc:spChg chg="mod topLvl">
          <ac:chgData name="Baptiste Monget" userId="dcb48374e8be4b16" providerId="LiveId" clId="{AE34F0AF-E49C-4667-9D3E-4D2C935E1312}" dt="2025-06-12T09:21:50.801" v="230" actId="164"/>
          <ac:spMkLst>
            <pc:docMk/>
            <pc:sldMk cId="1524060088" sldId="259"/>
            <ac:spMk id="1042" creationId="{B88E8991-5354-DA3B-78BF-0106F509A59C}"/>
          </ac:spMkLst>
        </pc:spChg>
        <pc:spChg chg="mod topLvl">
          <ac:chgData name="Baptiste Monget" userId="dcb48374e8be4b16" providerId="LiveId" clId="{AE34F0AF-E49C-4667-9D3E-4D2C935E1312}" dt="2025-06-12T09:21:50.801" v="230" actId="164"/>
          <ac:spMkLst>
            <pc:docMk/>
            <pc:sldMk cId="1524060088" sldId="259"/>
            <ac:spMk id="1044" creationId="{84DD041D-77A8-84DF-B94D-CD546AFB5D94}"/>
          </ac:spMkLst>
        </pc:spChg>
        <pc:spChg chg="mod">
          <ac:chgData name="Baptiste Monget" userId="dcb48374e8be4b16" providerId="LiveId" clId="{AE34F0AF-E49C-4667-9D3E-4D2C935E1312}" dt="2025-06-12T09:22:42.698" v="232" actId="20577"/>
          <ac:spMkLst>
            <pc:docMk/>
            <pc:sldMk cId="1524060088" sldId="259"/>
            <ac:spMk id="1099" creationId="{1F873DD3-3F35-7D41-C885-6FDCA16C36D1}"/>
          </ac:spMkLst>
        </pc:spChg>
        <pc:grpChg chg="mod">
          <ac:chgData name="Baptiste Monget" userId="dcb48374e8be4b16" providerId="LiveId" clId="{AE34F0AF-E49C-4667-9D3E-4D2C935E1312}" dt="2025-06-06T07:32:42.620" v="11" actId="164"/>
          <ac:grpSpMkLst>
            <pc:docMk/>
            <pc:sldMk cId="1524060088" sldId="259"/>
            <ac:grpSpMk id="17" creationId="{14D3A9A9-EEF5-CFA4-B521-EE4B71A26607}"/>
          </ac:grpSpMkLst>
        </pc:grpChg>
        <pc:grpChg chg="mod">
          <ac:chgData name="Baptiste Monget" userId="dcb48374e8be4b16" providerId="LiveId" clId="{AE34F0AF-E49C-4667-9D3E-4D2C935E1312}" dt="2025-06-12T09:17:15.938" v="39" actId="1035"/>
          <ac:grpSpMkLst>
            <pc:docMk/>
            <pc:sldMk cId="1524060088" sldId="259"/>
            <ac:grpSpMk id="20" creationId="{41396CCE-AE17-FAAC-FD91-F67526AE285E}"/>
          </ac:grpSpMkLst>
        </pc:grpChg>
        <pc:grpChg chg="add mod">
          <ac:chgData name="Baptiste Monget" userId="dcb48374e8be4b16" providerId="LiveId" clId="{AE34F0AF-E49C-4667-9D3E-4D2C935E1312}" dt="2025-06-12T09:18:13.579" v="62" actId="1035"/>
          <ac:grpSpMkLst>
            <pc:docMk/>
            <pc:sldMk cId="1524060088" sldId="259"/>
            <ac:grpSpMk id="28" creationId="{64A79A50-8067-77A7-BBEC-F4018C469FC9}"/>
          </ac:grpSpMkLst>
        </pc:grpChg>
        <pc:grpChg chg="add mod">
          <ac:chgData name="Baptiste Monget" userId="dcb48374e8be4b16" providerId="LiveId" clId="{AE34F0AF-E49C-4667-9D3E-4D2C935E1312}" dt="2025-06-12T09:19:01.258" v="92" actId="1076"/>
          <ac:grpSpMkLst>
            <pc:docMk/>
            <pc:sldMk cId="1524060088" sldId="259"/>
            <ac:grpSpMk id="37" creationId="{5822B65C-421B-91AA-2B2D-A24C95CE073D}"/>
          </ac:grpSpMkLst>
        </pc:grpChg>
        <pc:picChg chg="add mod">
          <ac:chgData name="Baptiste Monget" userId="dcb48374e8be4b16" providerId="LiveId" clId="{AE34F0AF-E49C-4667-9D3E-4D2C935E1312}" dt="2025-06-12T09:17:46.594" v="51" actId="1035"/>
          <ac:picMkLst>
            <pc:docMk/>
            <pc:sldMk cId="1524060088" sldId="259"/>
            <ac:picMk id="16" creationId="{AA4E2817-200F-19E8-D61D-C7DADBA971B9}"/>
          </ac:picMkLst>
        </pc:picChg>
        <pc:picChg chg="add mod">
          <ac:chgData name="Baptiste Monget" userId="dcb48374e8be4b16" providerId="LiveId" clId="{AE34F0AF-E49C-4667-9D3E-4D2C935E1312}" dt="2025-06-12T09:20:30.719" v="179" actId="1036"/>
          <ac:picMkLst>
            <pc:docMk/>
            <pc:sldMk cId="1524060088" sldId="259"/>
            <ac:picMk id="36" creationId="{806F432F-392D-5074-CA86-CE39581C66FF}"/>
          </ac:picMkLst>
        </pc:picChg>
        <pc:picChg chg="mod topLvl">
          <ac:chgData name="Baptiste Monget" userId="dcb48374e8be4b16" providerId="LiveId" clId="{AE34F0AF-E49C-4667-9D3E-4D2C935E1312}" dt="2025-06-12T09:16:30.063" v="19" actId="165"/>
          <ac:picMkLst>
            <pc:docMk/>
            <pc:sldMk cId="1524060088" sldId="259"/>
            <ac:picMk id="126" creationId="{016D1B7A-DE64-4E20-0222-3C49D0BEA8A7}"/>
          </ac:picMkLst>
        </pc:picChg>
        <pc:cxnChg chg="add mod">
          <ac:chgData name="Baptiste Monget" userId="dcb48374e8be4b16" providerId="LiveId" clId="{AE34F0AF-E49C-4667-9D3E-4D2C935E1312}" dt="2025-06-12T09:17:43.474" v="45" actId="1036"/>
          <ac:cxnSpMkLst>
            <pc:docMk/>
            <pc:sldMk cId="1524060088" sldId="259"/>
            <ac:cxnSpMk id="18" creationId="{A77D0D4E-7495-096A-3F38-E12081780A6D}"/>
          </ac:cxnSpMkLst>
        </pc:cxnChg>
        <pc:cxnChg chg="mod">
          <ac:chgData name="Baptiste Monget" userId="dcb48374e8be4b16" providerId="LiveId" clId="{AE34F0AF-E49C-4667-9D3E-4D2C935E1312}" dt="2025-06-12T09:17:57.914" v="52"/>
          <ac:cxnSpMkLst>
            <pc:docMk/>
            <pc:sldMk cId="1524060088" sldId="259"/>
            <ac:cxnSpMk id="29" creationId="{EFE6C8FD-99A3-CEC8-1299-33E786EF04DB}"/>
          </ac:cxnSpMkLst>
        </pc:cxnChg>
        <pc:cxnChg chg="mod">
          <ac:chgData name="Baptiste Monget" userId="dcb48374e8be4b16" providerId="LiveId" clId="{AE34F0AF-E49C-4667-9D3E-4D2C935E1312}" dt="2025-06-12T09:17:57.914" v="52"/>
          <ac:cxnSpMkLst>
            <pc:docMk/>
            <pc:sldMk cId="1524060088" sldId="259"/>
            <ac:cxnSpMk id="30" creationId="{97782F6A-4431-4E69-B2D0-42C418E1AFC4}"/>
          </ac:cxnSpMkLst>
        </pc:cxnChg>
        <pc:cxnChg chg="mod">
          <ac:chgData name="Baptiste Monget" userId="dcb48374e8be4b16" providerId="LiveId" clId="{AE34F0AF-E49C-4667-9D3E-4D2C935E1312}" dt="2025-06-12T09:17:57.914" v="52"/>
          <ac:cxnSpMkLst>
            <pc:docMk/>
            <pc:sldMk cId="1524060088" sldId="259"/>
            <ac:cxnSpMk id="31" creationId="{1E770974-6BBC-BE8A-A06E-FEBA94E1847C}"/>
          </ac:cxnSpMkLst>
        </pc:cxnChg>
        <pc:cxnChg chg="mod">
          <ac:chgData name="Baptiste Monget" userId="dcb48374e8be4b16" providerId="LiveId" clId="{AE34F0AF-E49C-4667-9D3E-4D2C935E1312}" dt="2025-06-12T09:17:57.914" v="52"/>
          <ac:cxnSpMkLst>
            <pc:docMk/>
            <pc:sldMk cId="1524060088" sldId="259"/>
            <ac:cxnSpMk id="32" creationId="{37440C6B-DCA4-5BE3-336B-AA694F4EECA1}"/>
          </ac:cxnSpMkLst>
        </pc:cxnChg>
        <pc:cxnChg chg="mod">
          <ac:chgData name="Baptiste Monget" userId="dcb48374e8be4b16" providerId="LiveId" clId="{AE34F0AF-E49C-4667-9D3E-4D2C935E1312}" dt="2025-06-12T09:17:57.914" v="52"/>
          <ac:cxnSpMkLst>
            <pc:docMk/>
            <pc:sldMk cId="1524060088" sldId="259"/>
            <ac:cxnSpMk id="33" creationId="{44791D41-0610-A54C-B7A6-60363416BE45}"/>
          </ac:cxnSpMkLst>
        </pc:cxnChg>
        <pc:cxnChg chg="mod">
          <ac:chgData name="Baptiste Monget" userId="dcb48374e8be4b16" providerId="LiveId" clId="{AE34F0AF-E49C-4667-9D3E-4D2C935E1312}" dt="2025-06-12T09:17:57.914" v="52"/>
          <ac:cxnSpMkLst>
            <pc:docMk/>
            <pc:sldMk cId="1524060088" sldId="259"/>
            <ac:cxnSpMk id="34" creationId="{B5E46D9B-238F-1565-2C63-9ABF28B4D3B2}"/>
          </ac:cxnSpMkLst>
        </pc:cxnChg>
        <pc:cxnChg chg="mod">
          <ac:chgData name="Baptiste Monget" userId="dcb48374e8be4b16" providerId="LiveId" clId="{AE34F0AF-E49C-4667-9D3E-4D2C935E1312}" dt="2025-06-12T09:17:57.914" v="52"/>
          <ac:cxnSpMkLst>
            <pc:docMk/>
            <pc:sldMk cId="1524060088" sldId="259"/>
            <ac:cxnSpMk id="35" creationId="{8419866C-5078-89D2-9D48-D83CFCCAA7BD}"/>
          </ac:cxnSpMkLst>
        </pc:cxnChg>
        <pc:cxnChg chg="mod">
          <ac:chgData name="Baptiste Monget" userId="dcb48374e8be4b16" providerId="LiveId" clId="{AE34F0AF-E49C-4667-9D3E-4D2C935E1312}" dt="2025-06-12T09:18:57.757" v="91"/>
          <ac:cxnSpMkLst>
            <pc:docMk/>
            <pc:sldMk cId="1524060088" sldId="259"/>
            <ac:cxnSpMk id="38" creationId="{93E5132C-D09D-0433-B621-F3C41A69774E}"/>
          </ac:cxnSpMkLst>
        </pc:cxnChg>
        <pc:cxnChg chg="mod">
          <ac:chgData name="Baptiste Monget" userId="dcb48374e8be4b16" providerId="LiveId" clId="{AE34F0AF-E49C-4667-9D3E-4D2C935E1312}" dt="2025-06-12T09:18:57.757" v="91"/>
          <ac:cxnSpMkLst>
            <pc:docMk/>
            <pc:sldMk cId="1524060088" sldId="259"/>
            <ac:cxnSpMk id="39" creationId="{537705AE-1CBD-D637-CE9C-47DA322FDFD3}"/>
          </ac:cxnSpMkLst>
        </pc:cxnChg>
        <pc:cxnChg chg="mod">
          <ac:chgData name="Baptiste Monget" userId="dcb48374e8be4b16" providerId="LiveId" clId="{AE34F0AF-E49C-4667-9D3E-4D2C935E1312}" dt="2025-06-12T09:18:57.757" v="91"/>
          <ac:cxnSpMkLst>
            <pc:docMk/>
            <pc:sldMk cId="1524060088" sldId="259"/>
            <ac:cxnSpMk id="40" creationId="{42914888-6886-4A38-9C77-EBE2FB51EA99}"/>
          </ac:cxnSpMkLst>
        </pc:cxnChg>
        <pc:cxnChg chg="mod">
          <ac:chgData name="Baptiste Monget" userId="dcb48374e8be4b16" providerId="LiveId" clId="{AE34F0AF-E49C-4667-9D3E-4D2C935E1312}" dt="2025-06-12T09:18:57.757" v="91"/>
          <ac:cxnSpMkLst>
            <pc:docMk/>
            <pc:sldMk cId="1524060088" sldId="259"/>
            <ac:cxnSpMk id="41" creationId="{022A6B8A-AA12-6DB4-6472-C4CD5748EC4D}"/>
          </ac:cxnSpMkLst>
        </pc:cxnChg>
        <pc:cxnChg chg="mod">
          <ac:chgData name="Baptiste Monget" userId="dcb48374e8be4b16" providerId="LiveId" clId="{AE34F0AF-E49C-4667-9D3E-4D2C935E1312}" dt="2025-06-12T09:18:57.757" v="91"/>
          <ac:cxnSpMkLst>
            <pc:docMk/>
            <pc:sldMk cId="1524060088" sldId="259"/>
            <ac:cxnSpMk id="42" creationId="{B2ADFD23-EB59-E9A0-31D0-BA377BD704A1}"/>
          </ac:cxnSpMkLst>
        </pc:cxnChg>
        <pc:cxnChg chg="mod">
          <ac:chgData name="Baptiste Monget" userId="dcb48374e8be4b16" providerId="LiveId" clId="{AE34F0AF-E49C-4667-9D3E-4D2C935E1312}" dt="2025-06-12T09:18:57.757" v="91"/>
          <ac:cxnSpMkLst>
            <pc:docMk/>
            <pc:sldMk cId="1524060088" sldId="259"/>
            <ac:cxnSpMk id="43" creationId="{5C7EF9BF-4FF7-4670-DA29-7E6DFD728E20}"/>
          </ac:cxnSpMkLst>
        </pc:cxnChg>
        <pc:cxnChg chg="add mod">
          <ac:chgData name="Baptiste Monget" userId="dcb48374e8be4b16" providerId="LiveId" clId="{AE34F0AF-E49C-4667-9D3E-4D2C935E1312}" dt="2025-06-12T09:19:34.878" v="120" actId="1035"/>
          <ac:cxnSpMkLst>
            <pc:docMk/>
            <pc:sldMk cId="1524060088" sldId="259"/>
            <ac:cxnSpMk id="44" creationId="{6F02F828-98C8-A9F6-F101-E463C69976E8}"/>
          </ac:cxnSpMkLst>
        </pc:cxnChg>
        <pc:cxnChg chg="add mod">
          <ac:chgData name="Baptiste Monget" userId="dcb48374e8be4b16" providerId="LiveId" clId="{AE34F0AF-E49C-4667-9D3E-4D2C935E1312}" dt="2025-06-12T09:21:01.971" v="206" actId="14100"/>
          <ac:cxnSpMkLst>
            <pc:docMk/>
            <pc:sldMk cId="1524060088" sldId="259"/>
            <ac:cxnSpMk id="45" creationId="{7382315A-E73C-0E1D-5685-FB1F0B1B677E}"/>
          </ac:cxnSpMkLst>
        </pc:cxnChg>
        <pc:cxnChg chg="add mod">
          <ac:chgData name="Baptiste Monget" userId="dcb48374e8be4b16" providerId="LiveId" clId="{AE34F0AF-E49C-4667-9D3E-4D2C935E1312}" dt="2025-06-12T09:20:50.403" v="204" actId="1035"/>
          <ac:cxnSpMkLst>
            <pc:docMk/>
            <pc:sldMk cId="1524060088" sldId="259"/>
            <ac:cxnSpMk id="55" creationId="{07E09CA8-7CBA-D39A-21E4-890B5C0835B2}"/>
          </ac:cxnSpMkLst>
        </pc:cxnChg>
        <pc:cxnChg chg="add mod">
          <ac:chgData name="Baptiste Monget" userId="dcb48374e8be4b16" providerId="LiveId" clId="{AE34F0AF-E49C-4667-9D3E-4D2C935E1312}" dt="2025-06-12T09:20:53.384" v="205" actId="14100"/>
          <ac:cxnSpMkLst>
            <pc:docMk/>
            <pc:sldMk cId="1524060088" sldId="259"/>
            <ac:cxnSpMk id="56" creationId="{C42D0EDF-54E5-A51C-B6CC-C44B1EBBF8D7}"/>
          </ac:cxnSpMkLst>
        </pc:cxnChg>
        <pc:cxnChg chg="add mod">
          <ac:chgData name="Baptiste Monget" userId="dcb48374e8be4b16" providerId="LiveId" clId="{AE34F0AF-E49C-4667-9D3E-4D2C935E1312}" dt="2025-06-12T09:20:46.959" v="184" actId="1076"/>
          <ac:cxnSpMkLst>
            <pc:docMk/>
            <pc:sldMk cId="1524060088" sldId="259"/>
            <ac:cxnSpMk id="61" creationId="{C2E3F8C5-46B5-91E2-CEE1-0590560AD8D9}"/>
          </ac:cxnSpMkLst>
        </pc:cxnChg>
      </pc:sldChg>
      <pc:sldChg chg="delSp modSp mod">
        <pc:chgData name="Baptiste Monget" userId="dcb48374e8be4b16" providerId="LiveId" clId="{AE34F0AF-E49C-4667-9D3E-4D2C935E1312}" dt="2025-06-06T09:04:21.189" v="17" actId="478"/>
        <pc:sldMkLst>
          <pc:docMk/>
          <pc:sldMk cId="1302002713" sldId="272"/>
        </pc:sldMkLst>
      </pc:sldChg>
    </pc:docChg>
  </pc:docChgLst>
  <pc:docChgLst>
    <pc:chgData name="Baptiste Monget" userId="dcb48374e8be4b16" providerId="LiveId" clId="{5F65D9EE-BB07-4FAE-97C5-FA99E9D3AC24}"/>
    <pc:docChg chg="undo custSel addSld modSld">
      <pc:chgData name="Baptiste Monget" userId="dcb48374e8be4b16" providerId="LiveId" clId="{5F65D9EE-BB07-4FAE-97C5-FA99E9D3AC24}" dt="2025-03-14T16:23:36.486" v="1095" actId="1076"/>
      <pc:docMkLst>
        <pc:docMk/>
      </pc:docMkLst>
      <pc:sldChg chg="delSp modSp mod">
        <pc:chgData name="Baptiste Monget" userId="dcb48374e8be4b16" providerId="LiveId" clId="{5F65D9EE-BB07-4FAE-97C5-FA99E9D3AC24}" dt="2025-03-14T13:58:35.249" v="248" actId="478"/>
        <pc:sldMkLst>
          <pc:docMk/>
          <pc:sldMk cId="3784089036" sldId="256"/>
        </pc:sldMkLst>
        <pc:spChg chg="mod">
          <ac:chgData name="Baptiste Monget" userId="dcb48374e8be4b16" providerId="LiveId" clId="{5F65D9EE-BB07-4FAE-97C5-FA99E9D3AC24}" dt="2025-03-14T13:40:00.368" v="60" actId="20577"/>
          <ac:spMkLst>
            <pc:docMk/>
            <pc:sldMk cId="3784089036" sldId="256"/>
            <ac:spMk id="2" creationId="{00000000-0000-0000-0000-000000000000}"/>
          </ac:spMkLst>
        </pc:spChg>
        <pc:spChg chg="mod">
          <ac:chgData name="Baptiste Monget" userId="dcb48374e8be4b16" providerId="LiveId" clId="{5F65D9EE-BB07-4FAE-97C5-FA99E9D3AC24}" dt="2025-03-14T13:39:54.662" v="56" actId="20577"/>
          <ac:spMkLst>
            <pc:docMk/>
            <pc:sldMk cId="3784089036" sldId="256"/>
            <ac:spMk id="3" creationId="{00000000-0000-0000-0000-000000000000}"/>
          </ac:spMkLst>
        </pc:spChg>
      </pc:sldChg>
      <pc:sldChg chg="addSp delSp modSp new mod chgLayout">
        <pc:chgData name="Baptiste Monget" userId="dcb48374e8be4b16" providerId="LiveId" clId="{5F65D9EE-BB07-4FAE-97C5-FA99E9D3AC24}" dt="2025-03-14T16:19:29.489" v="1030" actId="20577"/>
        <pc:sldMkLst>
          <pc:docMk/>
          <pc:sldMk cId="1386377740" sldId="257"/>
        </pc:sldMkLst>
      </pc:sldChg>
      <pc:sldChg chg="addSp delSp modSp add mod">
        <pc:chgData name="Baptiste Monget" userId="dcb48374e8be4b16" providerId="LiveId" clId="{5F65D9EE-BB07-4FAE-97C5-FA99E9D3AC24}" dt="2025-03-14T15:45:08.015" v="950" actId="1076"/>
        <pc:sldMkLst>
          <pc:docMk/>
          <pc:sldMk cId="1524060088" sldId="259"/>
        </pc:sldMkLst>
        <pc:spChg chg="mod">
          <ac:chgData name="Baptiste Monget" userId="dcb48374e8be4b16" providerId="LiveId" clId="{5F65D9EE-BB07-4FAE-97C5-FA99E9D3AC24}" dt="2025-03-14T15:45:08.015" v="950" actId="1076"/>
          <ac:spMkLst>
            <pc:docMk/>
            <pc:sldMk cId="1524060088" sldId="259"/>
            <ac:spMk id="10" creationId="{45BE2622-F6FE-AAC5-8998-ED3E3A63797E}"/>
          </ac:spMkLst>
        </pc:spChg>
        <pc:spChg chg="mod">
          <ac:chgData name="Baptiste Monget" userId="dcb48374e8be4b16" providerId="LiveId" clId="{5F65D9EE-BB07-4FAE-97C5-FA99E9D3AC24}" dt="2025-03-14T15:45:08.015" v="950" actId="1076"/>
          <ac:spMkLst>
            <pc:docMk/>
            <pc:sldMk cId="1524060088" sldId="259"/>
            <ac:spMk id="71" creationId="{D4BD822D-4726-24F0-EB72-6C32B7C1217C}"/>
          </ac:spMkLst>
        </pc:spChg>
        <pc:spChg chg="add mod">
          <ac:chgData name="Baptiste Monget" userId="dcb48374e8be4b16" providerId="LiveId" clId="{5F65D9EE-BB07-4FAE-97C5-FA99E9D3AC24}" dt="2025-03-14T13:59:19.878" v="252"/>
          <ac:spMkLst>
            <pc:docMk/>
            <pc:sldMk cId="1524060088" sldId="259"/>
            <ac:spMk id="81" creationId="{0C2ED988-51BD-0C58-EBC3-4988340097B9}"/>
          </ac:spMkLst>
        </pc:spChg>
        <pc:spChg chg="add mod topLvl">
          <ac:chgData name="Baptiste Monget" userId="dcb48374e8be4b16" providerId="LiveId" clId="{5F65D9EE-BB07-4FAE-97C5-FA99E9D3AC24}" dt="2025-03-14T15:45:08.015" v="950" actId="1076"/>
          <ac:spMkLst>
            <pc:docMk/>
            <pc:sldMk cId="1524060088" sldId="259"/>
            <ac:spMk id="86" creationId="{5858624E-F7D9-6E5E-45A9-BA0C51C6A6D3}"/>
          </ac:spMkLst>
        </pc:spChg>
        <pc:spChg chg="add mod topLvl">
          <ac:chgData name="Baptiste Monget" userId="dcb48374e8be4b16" providerId="LiveId" clId="{5F65D9EE-BB07-4FAE-97C5-FA99E9D3AC24}" dt="2025-03-14T15:45:08.015" v="950" actId="1076"/>
          <ac:spMkLst>
            <pc:docMk/>
            <pc:sldMk cId="1524060088" sldId="259"/>
            <ac:spMk id="91" creationId="{570A86D1-4B98-9629-1B5A-ACA8A2855A05}"/>
          </ac:spMkLst>
        </pc:spChg>
        <pc:spChg chg="mod">
          <ac:chgData name="Baptiste Monget" userId="dcb48374e8be4b16" providerId="LiveId" clId="{5F65D9EE-BB07-4FAE-97C5-FA99E9D3AC24}" dt="2025-03-14T13:58:06.207" v="247" actId="20577"/>
          <ac:spMkLst>
            <pc:docMk/>
            <pc:sldMk cId="1524060088" sldId="259"/>
            <ac:spMk id="102" creationId="{05F2A7BB-A441-A202-CD16-481EA5088B99}"/>
          </ac:spMkLst>
        </pc:spChg>
        <pc:spChg chg="add mod topLvl">
          <ac:chgData name="Baptiste Monget" userId="dcb48374e8be4b16" providerId="LiveId" clId="{5F65D9EE-BB07-4FAE-97C5-FA99E9D3AC24}" dt="2025-03-14T15:45:08.015" v="950" actId="1076"/>
          <ac:spMkLst>
            <pc:docMk/>
            <pc:sldMk cId="1524060088" sldId="259"/>
            <ac:spMk id="105" creationId="{D651844D-46A5-5D27-C82D-AD3E905302C3}"/>
          </ac:spMkLst>
        </pc:spChg>
        <pc:spChg chg="add mod topLvl">
          <ac:chgData name="Baptiste Monget" userId="dcb48374e8be4b16" providerId="LiveId" clId="{5F65D9EE-BB07-4FAE-97C5-FA99E9D3AC24}" dt="2025-03-14T15:45:08.015" v="950" actId="1076"/>
          <ac:spMkLst>
            <pc:docMk/>
            <pc:sldMk cId="1524060088" sldId="259"/>
            <ac:spMk id="127" creationId="{C5DF24F8-5E31-8017-FE40-7EE34251DE12}"/>
          </ac:spMkLst>
        </pc:spChg>
        <pc:spChg chg="add mod topLvl">
          <ac:chgData name="Baptiste Monget" userId="dcb48374e8be4b16" providerId="LiveId" clId="{5F65D9EE-BB07-4FAE-97C5-FA99E9D3AC24}" dt="2025-03-14T15:45:08.015" v="950" actId="1076"/>
          <ac:spMkLst>
            <pc:docMk/>
            <pc:sldMk cId="1524060088" sldId="259"/>
            <ac:spMk id="1042" creationId="{B88E8991-5354-DA3B-78BF-0106F509A59C}"/>
          </ac:spMkLst>
        </pc:spChg>
        <pc:spChg chg="add mod ord topLvl">
          <ac:chgData name="Baptiste Monget" userId="dcb48374e8be4b16" providerId="LiveId" clId="{5F65D9EE-BB07-4FAE-97C5-FA99E9D3AC24}" dt="2025-03-14T15:45:08.015" v="950" actId="1076"/>
          <ac:spMkLst>
            <pc:docMk/>
            <pc:sldMk cId="1524060088" sldId="259"/>
            <ac:spMk id="1044" creationId="{84DD041D-77A8-84DF-B94D-CD546AFB5D94}"/>
          </ac:spMkLst>
        </pc:spChg>
        <pc:spChg chg="mod">
          <ac:chgData name="Baptiste Monget" userId="dcb48374e8be4b16" providerId="LiveId" clId="{5F65D9EE-BB07-4FAE-97C5-FA99E9D3AC24}" dt="2025-03-14T15:45:08.015" v="950" actId="1076"/>
          <ac:spMkLst>
            <pc:docMk/>
            <pc:sldMk cId="1524060088" sldId="259"/>
            <ac:spMk id="1099" creationId="{1F873DD3-3F35-7D41-C885-6FDCA16C36D1}"/>
          </ac:spMkLst>
        </pc:spChg>
        <pc:grpChg chg="mod">
          <ac:chgData name="Baptiste Monget" userId="dcb48374e8be4b16" providerId="LiveId" clId="{5F65D9EE-BB07-4FAE-97C5-FA99E9D3AC24}" dt="2025-03-14T15:33:48.917" v="863" actId="1038"/>
          <ac:grpSpMkLst>
            <pc:docMk/>
            <pc:sldMk cId="1524060088" sldId="259"/>
            <ac:grpSpMk id="8" creationId="{467B4227-9B16-9E70-14C0-DDB11E439B9D}"/>
          </ac:grpSpMkLst>
        </pc:grpChg>
        <pc:grpChg chg="mod">
          <ac:chgData name="Baptiste Monget" userId="dcb48374e8be4b16" providerId="LiveId" clId="{5F65D9EE-BB07-4FAE-97C5-FA99E9D3AC24}" dt="2025-03-14T14:15:17.553" v="483" actId="1038"/>
          <ac:grpSpMkLst>
            <pc:docMk/>
            <pc:sldMk cId="1524060088" sldId="259"/>
            <ac:grpSpMk id="46" creationId="{85DA8F61-F8DA-0EB7-10F2-8C648BE09716}"/>
          </ac:grpSpMkLst>
        </pc:grpChg>
        <pc:grpChg chg="mod">
          <ac:chgData name="Baptiste Monget" userId="dcb48374e8be4b16" providerId="LiveId" clId="{5F65D9EE-BB07-4FAE-97C5-FA99E9D3AC24}" dt="2025-03-14T14:14:56.297" v="477" actId="1076"/>
          <ac:grpSpMkLst>
            <pc:docMk/>
            <pc:sldMk cId="1524060088" sldId="259"/>
            <ac:grpSpMk id="65" creationId="{EA60A1A3-1F09-ADA4-3DD0-15225F917B6C}"/>
          </ac:grpSpMkLst>
        </pc:grpChg>
        <pc:grpChg chg="add mod">
          <ac:chgData name="Baptiste Monget" userId="dcb48374e8be4b16" providerId="LiveId" clId="{5F65D9EE-BB07-4FAE-97C5-FA99E9D3AC24}" dt="2025-03-14T14:12:47.172" v="435" actId="1076"/>
          <ac:grpSpMkLst>
            <pc:docMk/>
            <pc:sldMk cId="1524060088" sldId="259"/>
            <ac:grpSpMk id="95" creationId="{CFEF02DF-59AC-0FA5-222C-454CE7554BCB}"/>
          </ac:grpSpMkLst>
        </pc:grpChg>
        <pc:grpChg chg="add mod">
          <ac:chgData name="Baptiste Monget" userId="dcb48374e8be4b16" providerId="LiveId" clId="{5F65D9EE-BB07-4FAE-97C5-FA99E9D3AC24}" dt="2025-03-14T14:18:32.931" v="534" actId="1037"/>
          <ac:grpSpMkLst>
            <pc:docMk/>
            <pc:sldMk cId="1524060088" sldId="259"/>
            <ac:grpSpMk id="1024" creationId="{C8AB5B0B-B9AB-6552-2D7E-8FD75EA0D071}"/>
          </ac:grpSpMkLst>
        </pc:grpChg>
        <pc:grpChg chg="add mod">
          <ac:chgData name="Baptiste Monget" userId="dcb48374e8be4b16" providerId="LiveId" clId="{5F65D9EE-BB07-4FAE-97C5-FA99E9D3AC24}" dt="2025-03-14T15:39:42.358" v="893" actId="1076"/>
          <ac:grpSpMkLst>
            <pc:docMk/>
            <pc:sldMk cId="1524060088" sldId="259"/>
            <ac:grpSpMk id="1097" creationId="{DFC15EBC-D575-DE68-1B85-27F702D723B7}"/>
          </ac:grpSpMkLst>
        </pc:grpChg>
        <pc:picChg chg="add mod">
          <ac:chgData name="Baptiste Monget" userId="dcb48374e8be4b16" providerId="LiveId" clId="{5F65D9EE-BB07-4FAE-97C5-FA99E9D3AC24}" dt="2025-03-14T15:41:03.307" v="937" actId="164"/>
          <ac:picMkLst>
            <pc:docMk/>
            <pc:sldMk cId="1524060088" sldId="259"/>
            <ac:picMk id="126" creationId="{016D1B7A-DE64-4E20-0222-3C49D0BEA8A7}"/>
          </ac:picMkLst>
        </pc:picChg>
        <pc:picChg chg="add mod">
          <ac:chgData name="Baptiste Monget" userId="dcb48374e8be4b16" providerId="LiveId" clId="{5F65D9EE-BB07-4FAE-97C5-FA99E9D3AC24}" dt="2025-03-14T14:10:29.494" v="372" actId="1076"/>
          <ac:picMkLst>
            <pc:docMk/>
            <pc:sldMk cId="1524060088" sldId="259"/>
            <ac:picMk id="1026" creationId="{E91EC13A-169D-1496-F0D7-F94C3749C661}"/>
          </ac:picMkLst>
        </pc:picChg>
        <pc:cxnChg chg="mod">
          <ac:chgData name="Baptiste Monget" userId="dcb48374e8be4b16" providerId="LiveId" clId="{5F65D9EE-BB07-4FAE-97C5-FA99E9D3AC24}" dt="2025-03-14T14:01:35.617" v="289" actId="1035"/>
          <ac:cxnSpMkLst>
            <pc:docMk/>
            <pc:sldMk cId="1524060088" sldId="259"/>
            <ac:cxnSpMk id="49" creationId="{A1F63B46-34F6-EC54-ADB4-07C691F6CC56}"/>
          </ac:cxnSpMkLst>
        </pc:cxnChg>
        <pc:cxnChg chg="mod">
          <ac:chgData name="Baptiste Monget" userId="dcb48374e8be4b16" providerId="LiveId" clId="{5F65D9EE-BB07-4FAE-97C5-FA99E9D3AC24}" dt="2025-03-14T15:33:58.940" v="864" actId="14100"/>
          <ac:cxnSpMkLst>
            <pc:docMk/>
            <pc:sldMk cId="1524060088" sldId="259"/>
            <ac:cxnSpMk id="69" creationId="{376870C3-CDE8-2FA1-49CC-04ED238304AF}"/>
          </ac:cxnSpMkLst>
        </pc:cxnChg>
        <pc:cxnChg chg="add del mod">
          <ac:chgData name="Baptiste Monget" userId="dcb48374e8be4b16" providerId="LiveId" clId="{5F65D9EE-BB07-4FAE-97C5-FA99E9D3AC24}" dt="2025-03-14T14:15:09.230" v="481" actId="1036"/>
          <ac:cxnSpMkLst>
            <pc:docMk/>
            <pc:sldMk cId="1524060088" sldId="259"/>
            <ac:cxnSpMk id="89" creationId="{0841EB22-10AF-6292-EF63-33DA3BB0B0F4}"/>
          </ac:cxnSpMkLst>
        </pc:cxnChg>
        <pc:cxnChg chg="add mod">
          <ac:chgData name="Baptiste Monget" userId="dcb48374e8be4b16" providerId="LiveId" clId="{5F65D9EE-BB07-4FAE-97C5-FA99E9D3AC24}" dt="2025-03-14T15:33:17.591" v="853" actId="14100"/>
          <ac:cxnSpMkLst>
            <pc:docMk/>
            <pc:sldMk cId="1524060088" sldId="259"/>
            <ac:cxnSpMk id="93" creationId="{E3417998-DA83-19B7-362B-B767A47BBE4D}"/>
          </ac:cxnSpMkLst>
        </pc:cxnChg>
        <pc:cxnChg chg="add mod">
          <ac:chgData name="Baptiste Monget" userId="dcb48374e8be4b16" providerId="LiveId" clId="{5F65D9EE-BB07-4FAE-97C5-FA99E9D3AC24}" dt="2025-03-14T14:15:14.158" v="482" actId="1038"/>
          <ac:cxnSpMkLst>
            <pc:docMk/>
            <pc:sldMk cId="1524060088" sldId="259"/>
            <ac:cxnSpMk id="94" creationId="{A59D4FDB-A823-530E-45FA-EF96D9D2E41E}"/>
          </ac:cxnSpMkLst>
        </pc:cxnChg>
        <pc:cxnChg chg="mod">
          <ac:chgData name="Baptiste Monget" userId="dcb48374e8be4b16" providerId="LiveId" clId="{5F65D9EE-BB07-4FAE-97C5-FA99E9D3AC24}" dt="2025-03-14T14:12:44" v="434"/>
          <ac:cxnSpMkLst>
            <pc:docMk/>
            <pc:sldMk cId="1524060088" sldId="259"/>
            <ac:cxnSpMk id="96" creationId="{5072CB4A-40A5-275F-F796-56B7EEA9C718}"/>
          </ac:cxnSpMkLst>
        </pc:cxnChg>
        <pc:cxnChg chg="mod">
          <ac:chgData name="Baptiste Monget" userId="dcb48374e8be4b16" providerId="LiveId" clId="{5F65D9EE-BB07-4FAE-97C5-FA99E9D3AC24}" dt="2025-03-14T14:12:44" v="434"/>
          <ac:cxnSpMkLst>
            <pc:docMk/>
            <pc:sldMk cId="1524060088" sldId="259"/>
            <ac:cxnSpMk id="97" creationId="{5C1F9A08-C9CB-F12B-DD81-D1CB78698396}"/>
          </ac:cxnSpMkLst>
        </pc:cxnChg>
        <pc:cxnChg chg="mod">
          <ac:chgData name="Baptiste Monget" userId="dcb48374e8be4b16" providerId="LiveId" clId="{5F65D9EE-BB07-4FAE-97C5-FA99E9D3AC24}" dt="2025-03-14T14:12:44" v="434"/>
          <ac:cxnSpMkLst>
            <pc:docMk/>
            <pc:sldMk cId="1524060088" sldId="259"/>
            <ac:cxnSpMk id="98" creationId="{B8267D76-008C-AE21-DD78-61A1DE6BBC9A}"/>
          </ac:cxnSpMkLst>
        </pc:cxnChg>
        <pc:cxnChg chg="mod">
          <ac:chgData name="Baptiste Monget" userId="dcb48374e8be4b16" providerId="LiveId" clId="{5F65D9EE-BB07-4FAE-97C5-FA99E9D3AC24}" dt="2025-03-14T14:12:44" v="434"/>
          <ac:cxnSpMkLst>
            <pc:docMk/>
            <pc:sldMk cId="1524060088" sldId="259"/>
            <ac:cxnSpMk id="100" creationId="{A7D07A51-E28B-06B8-45AE-A339AF906493}"/>
          </ac:cxnSpMkLst>
        </pc:cxnChg>
        <pc:cxnChg chg="mod">
          <ac:chgData name="Baptiste Monget" userId="dcb48374e8be4b16" providerId="LiveId" clId="{5F65D9EE-BB07-4FAE-97C5-FA99E9D3AC24}" dt="2025-03-14T14:12:44" v="434"/>
          <ac:cxnSpMkLst>
            <pc:docMk/>
            <pc:sldMk cId="1524060088" sldId="259"/>
            <ac:cxnSpMk id="101" creationId="{EE26EA36-4AC2-43DC-657F-407542C69B8B}"/>
          </ac:cxnSpMkLst>
        </pc:cxnChg>
        <pc:cxnChg chg="mod">
          <ac:chgData name="Baptiste Monget" userId="dcb48374e8be4b16" providerId="LiveId" clId="{5F65D9EE-BB07-4FAE-97C5-FA99E9D3AC24}" dt="2025-03-14T14:12:44" v="434"/>
          <ac:cxnSpMkLst>
            <pc:docMk/>
            <pc:sldMk cId="1524060088" sldId="259"/>
            <ac:cxnSpMk id="103" creationId="{AB99F3A6-A84D-8427-C6C8-A41046567C07}"/>
          </ac:cxnSpMkLst>
        </pc:cxnChg>
        <pc:cxnChg chg="mod">
          <ac:chgData name="Baptiste Monget" userId="dcb48374e8be4b16" providerId="LiveId" clId="{5F65D9EE-BB07-4FAE-97C5-FA99E9D3AC24}" dt="2025-03-14T14:12:44" v="434"/>
          <ac:cxnSpMkLst>
            <pc:docMk/>
            <pc:sldMk cId="1524060088" sldId="259"/>
            <ac:cxnSpMk id="104" creationId="{4699B06C-141A-9D22-BD6B-EA42653CF361}"/>
          </ac:cxnSpMkLst>
        </pc:cxnChg>
        <pc:cxnChg chg="mod">
          <ac:chgData name="Baptiste Monget" userId="dcb48374e8be4b16" providerId="LiveId" clId="{5F65D9EE-BB07-4FAE-97C5-FA99E9D3AC24}" dt="2025-03-14T14:18:22.636" v="530"/>
          <ac:cxnSpMkLst>
            <pc:docMk/>
            <pc:sldMk cId="1524060088" sldId="259"/>
            <ac:cxnSpMk id="1025" creationId="{89DAFCA8-F3BE-EB2E-CDCF-D75CF231EBB3}"/>
          </ac:cxnSpMkLst>
        </pc:cxnChg>
        <pc:cxnChg chg="mod">
          <ac:chgData name="Baptiste Monget" userId="dcb48374e8be4b16" providerId="LiveId" clId="{5F65D9EE-BB07-4FAE-97C5-FA99E9D3AC24}" dt="2025-03-14T14:18:22.636" v="530"/>
          <ac:cxnSpMkLst>
            <pc:docMk/>
            <pc:sldMk cId="1524060088" sldId="259"/>
            <ac:cxnSpMk id="1027" creationId="{D81156D3-2F09-F30E-6808-06074AC03B7A}"/>
          </ac:cxnSpMkLst>
        </pc:cxnChg>
        <pc:cxnChg chg="mod">
          <ac:chgData name="Baptiste Monget" userId="dcb48374e8be4b16" providerId="LiveId" clId="{5F65D9EE-BB07-4FAE-97C5-FA99E9D3AC24}" dt="2025-03-14T14:18:22.636" v="530"/>
          <ac:cxnSpMkLst>
            <pc:docMk/>
            <pc:sldMk cId="1524060088" sldId="259"/>
            <ac:cxnSpMk id="1029" creationId="{91611408-E1E4-C6DD-3429-170466A0909F}"/>
          </ac:cxnSpMkLst>
        </pc:cxnChg>
        <pc:cxnChg chg="mod">
          <ac:chgData name="Baptiste Monget" userId="dcb48374e8be4b16" providerId="LiveId" clId="{5F65D9EE-BB07-4FAE-97C5-FA99E9D3AC24}" dt="2025-03-14T14:18:22.636" v="530"/>
          <ac:cxnSpMkLst>
            <pc:docMk/>
            <pc:sldMk cId="1524060088" sldId="259"/>
            <ac:cxnSpMk id="1031" creationId="{AE523091-FADF-585E-F4AF-7F4F3491D9B6}"/>
          </ac:cxnSpMkLst>
        </pc:cxnChg>
        <pc:cxnChg chg="mod">
          <ac:chgData name="Baptiste Monget" userId="dcb48374e8be4b16" providerId="LiveId" clId="{5F65D9EE-BB07-4FAE-97C5-FA99E9D3AC24}" dt="2025-03-14T14:18:22.636" v="530"/>
          <ac:cxnSpMkLst>
            <pc:docMk/>
            <pc:sldMk cId="1524060088" sldId="259"/>
            <ac:cxnSpMk id="1032" creationId="{4A8C8F51-58B7-9DEC-C805-83F92BD04583}"/>
          </ac:cxnSpMkLst>
        </pc:cxnChg>
        <pc:cxnChg chg="mod">
          <ac:chgData name="Baptiste Monget" userId="dcb48374e8be4b16" providerId="LiveId" clId="{5F65D9EE-BB07-4FAE-97C5-FA99E9D3AC24}" dt="2025-03-14T14:18:22.636" v="530"/>
          <ac:cxnSpMkLst>
            <pc:docMk/>
            <pc:sldMk cId="1524060088" sldId="259"/>
            <ac:cxnSpMk id="1033" creationId="{FEDC5006-2A2B-C3FA-9DE8-3BA75064326B}"/>
          </ac:cxnSpMkLst>
        </pc:cxnChg>
        <pc:cxnChg chg="add mod">
          <ac:chgData name="Baptiste Monget" userId="dcb48374e8be4b16" providerId="LiveId" clId="{5F65D9EE-BB07-4FAE-97C5-FA99E9D3AC24}" dt="2025-03-14T14:19:26.116" v="588" actId="1035"/>
          <ac:cxnSpMkLst>
            <pc:docMk/>
            <pc:sldMk cId="1524060088" sldId="259"/>
            <ac:cxnSpMk id="1034" creationId="{BA1B0A46-A120-06CF-12EA-937AC4F30AB0}"/>
          </ac:cxnSpMkLst>
        </pc:cxnChg>
        <pc:cxnChg chg="add mod">
          <ac:chgData name="Baptiste Monget" userId="dcb48374e8be4b16" providerId="LiveId" clId="{5F65D9EE-BB07-4FAE-97C5-FA99E9D3AC24}" dt="2025-03-14T14:20:44.230" v="614" actId="1036"/>
          <ac:cxnSpMkLst>
            <pc:docMk/>
            <pc:sldMk cId="1524060088" sldId="259"/>
            <ac:cxnSpMk id="1037" creationId="{03003FE4-7CB3-17BD-B4C3-7D8AB37A1AAA}"/>
          </ac:cxnSpMkLst>
        </pc:cxnChg>
        <pc:cxnChg chg="mod">
          <ac:chgData name="Baptiste Monget" userId="dcb48374e8be4b16" providerId="LiveId" clId="{5F65D9EE-BB07-4FAE-97C5-FA99E9D3AC24}" dt="2025-03-14T15:38:29.014" v="880" actId="20577"/>
          <ac:cxnSpMkLst>
            <pc:docMk/>
            <pc:sldMk cId="1524060088" sldId="259"/>
            <ac:cxnSpMk id="1098" creationId="{FDD60CD7-F205-2F6D-9E76-68CBCFD1B6A8}"/>
          </ac:cxnSpMkLst>
        </pc:cxnChg>
        <pc:cxnChg chg="mod">
          <ac:chgData name="Baptiste Monget" userId="dcb48374e8be4b16" providerId="LiveId" clId="{5F65D9EE-BB07-4FAE-97C5-FA99E9D3AC24}" dt="2025-03-14T15:38:29.014" v="880" actId="20577"/>
          <ac:cxnSpMkLst>
            <pc:docMk/>
            <pc:sldMk cId="1524060088" sldId="259"/>
            <ac:cxnSpMk id="1100" creationId="{F544B2DC-DEF3-6C2F-1F70-92AF701E883C}"/>
          </ac:cxnSpMkLst>
        </pc:cxnChg>
        <pc:cxnChg chg="mod">
          <ac:chgData name="Baptiste Monget" userId="dcb48374e8be4b16" providerId="LiveId" clId="{5F65D9EE-BB07-4FAE-97C5-FA99E9D3AC24}" dt="2025-03-14T15:38:29.014" v="880" actId="20577"/>
          <ac:cxnSpMkLst>
            <pc:docMk/>
            <pc:sldMk cId="1524060088" sldId="259"/>
            <ac:cxnSpMk id="1101" creationId="{F3CCC283-D9BB-6A0B-107A-09FF87A9EF4A}"/>
          </ac:cxnSpMkLst>
        </pc:cxnChg>
        <pc:cxnChg chg="mod">
          <ac:chgData name="Baptiste Monget" userId="dcb48374e8be4b16" providerId="LiveId" clId="{5F65D9EE-BB07-4FAE-97C5-FA99E9D3AC24}" dt="2025-03-14T15:38:29.014" v="880" actId="20577"/>
          <ac:cxnSpMkLst>
            <pc:docMk/>
            <pc:sldMk cId="1524060088" sldId="259"/>
            <ac:cxnSpMk id="1102" creationId="{CE6D603A-2505-CA4E-ABFD-5221A6354CD3}"/>
          </ac:cxnSpMkLst>
        </pc:cxnChg>
        <pc:cxnChg chg="add mod">
          <ac:chgData name="Baptiste Monget" userId="dcb48374e8be4b16" providerId="LiveId" clId="{5F65D9EE-BB07-4FAE-97C5-FA99E9D3AC24}" dt="2025-03-14T15:40:27.124" v="910" actId="14100"/>
          <ac:cxnSpMkLst>
            <pc:docMk/>
            <pc:sldMk cId="1524060088" sldId="259"/>
            <ac:cxnSpMk id="1103" creationId="{6C368406-059C-C29B-8EA6-623D8F4A94BB}"/>
          </ac:cxnSpMkLst>
        </pc:cxnChg>
        <pc:cxnChg chg="add mod">
          <ac:chgData name="Baptiste Monget" userId="dcb48374e8be4b16" providerId="LiveId" clId="{5F65D9EE-BB07-4FAE-97C5-FA99E9D3AC24}" dt="2025-03-14T15:40:50.864" v="936" actId="1038"/>
          <ac:cxnSpMkLst>
            <pc:docMk/>
            <pc:sldMk cId="1524060088" sldId="259"/>
            <ac:cxnSpMk id="1108" creationId="{0BA2CC90-61BC-8D5D-EFF3-828C2658F141}"/>
          </ac:cxnSpMkLst>
        </pc:cxnChg>
      </pc:sldChg>
      <pc:sldChg chg="addSp delSp modSp new mod">
        <pc:chgData name="Baptiste Monget" userId="dcb48374e8be4b16" providerId="LiveId" clId="{5F65D9EE-BB07-4FAE-97C5-FA99E9D3AC24}" dt="2025-03-14T16:23:36.486" v="1095" actId="1076"/>
        <pc:sldMkLst>
          <pc:docMk/>
          <pc:sldMk cId="3878944902" sldId="260"/>
        </pc:sldMkLst>
        <pc:spChg chg="mod">
          <ac:chgData name="Baptiste Monget" userId="dcb48374e8be4b16" providerId="LiveId" clId="{5F65D9EE-BB07-4FAE-97C5-FA99E9D3AC24}" dt="2025-03-14T14:21:16.759" v="627" actId="20577"/>
          <ac:spMkLst>
            <pc:docMk/>
            <pc:sldMk cId="3878944902" sldId="260"/>
            <ac:spMk id="2" creationId="{3A114EB5-7C6B-EB16-F6C0-9C6AB521B030}"/>
          </ac:spMkLst>
        </pc:spChg>
        <pc:spChg chg="mod">
          <ac:chgData name="Baptiste Monget" userId="dcb48374e8be4b16" providerId="LiveId" clId="{5F65D9EE-BB07-4FAE-97C5-FA99E9D3AC24}" dt="2025-03-14T14:26:24.009" v="731" actId="403"/>
          <ac:spMkLst>
            <pc:docMk/>
            <pc:sldMk cId="3878944902" sldId="260"/>
            <ac:spMk id="4" creationId="{23CE19D9-5382-DCD3-2132-F527E5BDD35B}"/>
          </ac:spMkLst>
        </pc:spChg>
        <pc:spChg chg="add mod">
          <ac:chgData name="Baptiste Monget" userId="dcb48374e8be4b16" providerId="LiveId" clId="{5F65D9EE-BB07-4FAE-97C5-FA99E9D3AC24}" dt="2025-03-14T14:22:22.474" v="657" actId="20577"/>
          <ac:spMkLst>
            <pc:docMk/>
            <pc:sldMk cId="3878944902" sldId="260"/>
            <ac:spMk id="5" creationId="{17808323-CCA9-50B9-8271-A023666B870E}"/>
          </ac:spMkLst>
        </pc:spChg>
        <pc:spChg chg="add mod">
          <ac:chgData name="Baptiste Monget" userId="dcb48374e8be4b16" providerId="LiveId" clId="{5F65D9EE-BB07-4FAE-97C5-FA99E9D3AC24}" dt="2025-03-14T15:58:08.314" v="970" actId="20577"/>
          <ac:spMkLst>
            <pc:docMk/>
            <pc:sldMk cId="3878944902" sldId="260"/>
            <ac:spMk id="6" creationId="{3DC4F5D9-E19D-F697-4C79-35E1D90A0215}"/>
          </ac:spMkLst>
        </pc:spChg>
        <pc:spChg chg="add mod">
          <ac:chgData name="Baptiste Monget" userId="dcb48374e8be4b16" providerId="LiveId" clId="{5F65D9EE-BB07-4FAE-97C5-FA99E9D3AC24}" dt="2025-03-14T15:53:11.351" v="965" actId="1076"/>
          <ac:spMkLst>
            <pc:docMk/>
            <pc:sldMk cId="3878944902" sldId="260"/>
            <ac:spMk id="7" creationId="{AA5DBFA4-7399-FB8B-76EC-96F17E9BFF90}"/>
          </ac:spMkLst>
        </pc:spChg>
        <pc:spChg chg="add mod">
          <ac:chgData name="Baptiste Monget" userId="dcb48374e8be4b16" providerId="LiveId" clId="{5F65D9EE-BB07-4FAE-97C5-FA99E9D3AC24}" dt="2025-03-14T16:23:36.486" v="1095" actId="1076"/>
          <ac:spMkLst>
            <pc:docMk/>
            <pc:sldMk cId="3878944902" sldId="260"/>
            <ac:spMk id="8" creationId="{CA1F55FF-872D-E1AD-14DB-F09CD04EB533}"/>
          </ac:spMkLst>
        </pc:spChg>
      </pc:sldChg>
      <pc:sldChg chg="modSp new mod">
        <pc:chgData name="Baptiste Monget" userId="dcb48374e8be4b16" providerId="LiveId" clId="{5F65D9EE-BB07-4FAE-97C5-FA99E9D3AC24}" dt="2025-03-14T14:36:47.098" v="733" actId="6549"/>
        <pc:sldMkLst>
          <pc:docMk/>
          <pc:sldMk cId="3148137221" sldId="261"/>
        </pc:sldMkLst>
        <pc:spChg chg="mod">
          <ac:chgData name="Baptiste Monget" userId="dcb48374e8be4b16" providerId="LiveId" clId="{5F65D9EE-BB07-4FAE-97C5-FA99E9D3AC24}" dt="2025-03-14T14:26:03.617" v="728" actId="20577"/>
          <ac:spMkLst>
            <pc:docMk/>
            <pc:sldMk cId="3148137221" sldId="261"/>
            <ac:spMk id="2" creationId="{D0A5C00A-2BE8-3536-C63A-553200C82183}"/>
          </ac:spMkLst>
        </pc:spChg>
        <pc:spChg chg="mod">
          <ac:chgData name="Baptiste Monget" userId="dcb48374e8be4b16" providerId="LiveId" clId="{5F65D9EE-BB07-4FAE-97C5-FA99E9D3AC24}" dt="2025-03-14T14:26:29.534" v="732" actId="403"/>
          <ac:spMkLst>
            <pc:docMk/>
            <pc:sldMk cId="3148137221" sldId="261"/>
            <ac:spMk id="4" creationId="{2506BE54-E6C5-3B60-2B4A-AE4AF85F3C57}"/>
          </ac:spMkLst>
        </pc:spChg>
      </pc:sldChg>
    </pc:docChg>
  </pc:docChgLst>
  <pc:docChgLst>
    <pc:chgData name="Akram Atouile" userId="d54f35c6555e4497" providerId="Windows Live" clId="Web-{A7261BF0-D4E4-9219-EC11-74F37B90F47C}"/>
    <pc:docChg chg="modSld">
      <pc:chgData name="Akram Atouile" userId="d54f35c6555e4497" providerId="Windows Live" clId="Web-{A7261BF0-D4E4-9219-EC11-74F37B90F47C}" dt="2025-06-05T07:40:18.670" v="44" actId="20577"/>
      <pc:docMkLst>
        <pc:docMk/>
      </pc:docMkLst>
      <pc:sldChg chg="modSp">
        <pc:chgData name="Akram Atouile" userId="d54f35c6555e4497" providerId="Windows Live" clId="Web-{A7261BF0-D4E4-9219-EC11-74F37B90F47C}" dt="2025-06-05T07:40:18.670" v="44" actId="20577"/>
        <pc:sldMkLst>
          <pc:docMk/>
          <pc:sldMk cId="3075213808" sldId="311"/>
        </pc:sldMkLst>
        <pc:spChg chg="mod">
          <ac:chgData name="Akram Atouile" userId="d54f35c6555e4497" providerId="Windows Live" clId="Web-{A7261BF0-D4E4-9219-EC11-74F37B90F47C}" dt="2025-06-05T07:40:18.670" v="44" actId="20577"/>
          <ac:spMkLst>
            <pc:docMk/>
            <pc:sldMk cId="3075213808" sldId="311"/>
            <ac:spMk id="2" creationId="{0ADCAFD0-B204-E901-A06F-4298F80215B2}"/>
          </ac:spMkLst>
        </pc:spChg>
      </pc:sldChg>
    </pc:docChg>
  </pc:docChgLst>
  <pc:docChgLst>
    <pc:chgData name="Akram Atouile" userId="d54f35c6555e4497" providerId="Windows Live" clId="Web-{9B5DE87A-B84F-0DAB-6A7B-11F8403D39FF}"/>
    <pc:docChg chg="modSld">
      <pc:chgData name="Akram Atouile" userId="d54f35c6555e4497" providerId="Windows Live" clId="Web-{9B5DE87A-B84F-0DAB-6A7B-11F8403D39FF}" dt="2025-04-14T13:08:55.979" v="32" actId="20577"/>
      <pc:docMkLst>
        <pc:docMk/>
      </pc:docMkLst>
      <pc:sldChg chg="modSp">
        <pc:chgData name="Akram Atouile" userId="d54f35c6555e4497" providerId="Windows Live" clId="Web-{9B5DE87A-B84F-0DAB-6A7B-11F8403D39FF}" dt="2025-04-14T13:08:55.979" v="32" actId="20577"/>
        <pc:sldMkLst>
          <pc:docMk/>
          <pc:sldMk cId="1050026199" sldId="279"/>
        </pc:sldMkLst>
      </pc:sldChg>
    </pc:docChg>
  </pc:docChgLst>
  <pc:docChgLst>
    <pc:chgData name="Akram Atouile" userId="d54f35c6555e4497" providerId="Windows Live" clId="Web-{51934475-7D66-2A82-BCE1-E27E6FFAB6DA}"/>
    <pc:docChg chg="modSld">
      <pc:chgData name="Akram Atouile" userId="d54f35c6555e4497" providerId="Windows Live" clId="Web-{51934475-7D66-2A82-BCE1-E27E6FFAB6DA}" dt="2025-05-16T09:31:41.962" v="19" actId="20577"/>
      <pc:docMkLst>
        <pc:docMk/>
      </pc:docMkLst>
      <pc:sldChg chg="modSp">
        <pc:chgData name="Akram Atouile" userId="d54f35c6555e4497" providerId="Windows Live" clId="Web-{51934475-7D66-2A82-BCE1-E27E6FFAB6DA}" dt="2025-05-16T09:31:41.962" v="19" actId="20577"/>
        <pc:sldMkLst>
          <pc:docMk/>
          <pc:sldMk cId="2221641660" sldId="287"/>
        </pc:sldMkLst>
        <pc:spChg chg="mod">
          <ac:chgData name="Akram Atouile" userId="d54f35c6555e4497" providerId="Windows Live" clId="Web-{51934475-7D66-2A82-BCE1-E27E6FFAB6DA}" dt="2025-05-16T09:31:41.962" v="19" actId="20577"/>
          <ac:spMkLst>
            <pc:docMk/>
            <pc:sldMk cId="2221641660" sldId="287"/>
            <ac:spMk id="9" creationId="{6B670018-8EFE-0521-8E63-77107C373BD0}"/>
          </ac:spMkLst>
        </pc:spChg>
      </pc:sldChg>
    </pc:docChg>
  </pc:docChgLst>
  <pc:docChgLst>
    <pc:chgData name="Akram Atouile" userId="d54f35c6555e4497" providerId="Windows Live" clId="Web-{95513139-F559-1681-4417-CD1450D5C732}"/>
    <pc:docChg chg="modSld">
      <pc:chgData name="Akram Atouile" userId="d54f35c6555e4497" providerId="Windows Live" clId="Web-{95513139-F559-1681-4417-CD1450D5C732}" dt="2025-06-03T06:47:00.724" v="1" actId="1076"/>
      <pc:docMkLst>
        <pc:docMk/>
      </pc:docMkLst>
      <pc:sldChg chg="modSp">
        <pc:chgData name="Akram Atouile" userId="d54f35c6555e4497" providerId="Windows Live" clId="Web-{95513139-F559-1681-4417-CD1450D5C732}" dt="2025-06-03T06:47:00.724" v="1" actId="1076"/>
        <pc:sldMkLst>
          <pc:docMk/>
          <pc:sldMk cId="759026600" sldId="337"/>
        </pc:sldMkLst>
        <pc:spChg chg="mod">
          <ac:chgData name="Akram Atouile" userId="d54f35c6555e4497" providerId="Windows Live" clId="Web-{95513139-F559-1681-4417-CD1450D5C732}" dt="2025-06-03T06:47:00.724" v="1" actId="1076"/>
          <ac:spMkLst>
            <pc:docMk/>
            <pc:sldMk cId="759026600" sldId="337"/>
            <ac:spMk id="3" creationId="{32896596-817D-7753-90CC-0699785D9198}"/>
          </ac:spMkLst>
        </pc:spChg>
      </pc:sldChg>
    </pc:docChg>
  </pc:docChgLst>
  <pc:docChgLst>
    <pc:chgData name="Akram Atouile" userId="d54f35c6555e4497" providerId="Windows Live" clId="Web-{C734C3A1-4BEE-6D9A-DD11-88AE1D1700D3}"/>
    <pc:docChg chg="addSld modSld">
      <pc:chgData name="Akram Atouile" userId="d54f35c6555e4497" providerId="Windows Live" clId="Web-{C734C3A1-4BEE-6D9A-DD11-88AE1D1700D3}" dt="2025-05-19T09:56:35.269" v="461" actId="14100"/>
      <pc:docMkLst>
        <pc:docMk/>
      </pc:docMkLst>
      <pc:sldChg chg="addSp delSp modSp add replId">
        <pc:chgData name="Akram Atouile" userId="d54f35c6555e4497" providerId="Windows Live" clId="Web-{C734C3A1-4BEE-6D9A-DD11-88AE1D1700D3}" dt="2025-05-19T06:21:27.169" v="116" actId="1076"/>
        <pc:sldMkLst>
          <pc:docMk/>
          <pc:sldMk cId="3168770278" sldId="295"/>
        </pc:sldMkLst>
        <pc:spChg chg="mod">
          <ac:chgData name="Akram Atouile" userId="d54f35c6555e4497" providerId="Windows Live" clId="Web-{C734C3A1-4BEE-6D9A-DD11-88AE1D1700D3}" dt="2025-05-19T06:19:55.741" v="11" actId="20577"/>
          <ac:spMkLst>
            <pc:docMk/>
            <pc:sldMk cId="3168770278" sldId="295"/>
            <ac:spMk id="2" creationId="{A9BE04C8-99D5-5556-30D8-9F1420E138FB}"/>
          </ac:spMkLst>
        </pc:spChg>
        <pc:spChg chg="add mod">
          <ac:chgData name="Akram Atouile" userId="d54f35c6555e4497" providerId="Windows Live" clId="Web-{C734C3A1-4BEE-6D9A-DD11-88AE1D1700D3}" dt="2025-05-19T06:21:27.169" v="116" actId="1076"/>
          <ac:spMkLst>
            <pc:docMk/>
            <pc:sldMk cId="3168770278" sldId="295"/>
            <ac:spMk id="6" creationId="{3E46B34A-095A-9D91-F650-61D8E5652BE0}"/>
          </ac:spMkLst>
        </pc:spChg>
        <pc:picChg chg="add mod">
          <ac:chgData name="Akram Atouile" userId="d54f35c6555e4497" providerId="Windows Live" clId="Web-{C734C3A1-4BEE-6D9A-DD11-88AE1D1700D3}" dt="2025-05-19T06:20:13.555" v="17" actId="14100"/>
          <ac:picMkLst>
            <pc:docMk/>
            <pc:sldMk cId="3168770278" sldId="295"/>
            <ac:picMk id="3" creationId="{A0E22F19-B7CB-E80D-B89A-820ED7CF1759}"/>
          </ac:picMkLst>
        </pc:picChg>
      </pc:sldChg>
      <pc:sldChg chg="addSp delSp modSp add replId">
        <pc:chgData name="Akram Atouile" userId="d54f35c6555e4497" providerId="Windows Live" clId="Web-{C734C3A1-4BEE-6D9A-DD11-88AE1D1700D3}" dt="2025-05-19T08:16:44.920" v="265" actId="20577"/>
        <pc:sldMkLst>
          <pc:docMk/>
          <pc:sldMk cId="3669612468" sldId="296"/>
        </pc:sldMkLst>
        <pc:spChg chg="mod">
          <ac:chgData name="Akram Atouile" userId="d54f35c6555e4497" providerId="Windows Live" clId="Web-{C734C3A1-4BEE-6D9A-DD11-88AE1D1700D3}" dt="2025-05-19T08:14:25.554" v="133" actId="20577"/>
          <ac:spMkLst>
            <pc:docMk/>
            <pc:sldMk cId="3669612468" sldId="296"/>
            <ac:spMk id="2" creationId="{7D136576-CA95-592A-6C95-F79A810B67B0}"/>
          </ac:spMkLst>
        </pc:spChg>
        <pc:spChg chg="mod">
          <ac:chgData name="Akram Atouile" userId="d54f35c6555e4497" providerId="Windows Live" clId="Web-{C734C3A1-4BEE-6D9A-DD11-88AE1D1700D3}" dt="2025-05-19T08:16:44.920" v="265" actId="20577"/>
          <ac:spMkLst>
            <pc:docMk/>
            <pc:sldMk cId="3669612468" sldId="296"/>
            <ac:spMk id="6" creationId="{CF442B9A-961E-2BE9-FA87-8AEE5199203D}"/>
          </ac:spMkLst>
        </pc:spChg>
        <pc:picChg chg="add mod">
          <ac:chgData name="Akram Atouile" userId="d54f35c6555e4497" providerId="Windows Live" clId="Web-{C734C3A1-4BEE-6D9A-DD11-88AE1D1700D3}" dt="2025-05-19T08:15:21.291" v="141" actId="1076"/>
          <ac:picMkLst>
            <pc:docMk/>
            <pc:sldMk cId="3669612468" sldId="296"/>
            <ac:picMk id="3" creationId="{B80A93B3-E386-7C75-1BE7-7A2275944B2A}"/>
          </ac:picMkLst>
        </pc:picChg>
      </pc:sldChg>
      <pc:sldChg chg="addSp delSp modSp add replId">
        <pc:chgData name="Akram Atouile" userId="d54f35c6555e4497" providerId="Windows Live" clId="Web-{C734C3A1-4BEE-6D9A-DD11-88AE1D1700D3}" dt="2025-05-19T08:19:22.301" v="278" actId="1076"/>
        <pc:sldMkLst>
          <pc:docMk/>
          <pc:sldMk cId="139891775" sldId="298"/>
        </pc:sldMkLst>
        <pc:picChg chg="add mod">
          <ac:chgData name="Akram Atouile" userId="d54f35c6555e4497" providerId="Windows Live" clId="Web-{C734C3A1-4BEE-6D9A-DD11-88AE1D1700D3}" dt="2025-05-19T08:18:48.941" v="273" actId="1076"/>
          <ac:picMkLst>
            <pc:docMk/>
            <pc:sldMk cId="139891775" sldId="298"/>
            <ac:picMk id="5" creationId="{3792250D-EE2A-593C-7250-0FE7C0815FD2}"/>
          </ac:picMkLst>
        </pc:picChg>
        <pc:picChg chg="add mod">
          <ac:chgData name="Akram Atouile" userId="d54f35c6555e4497" providerId="Windows Live" clId="Web-{C734C3A1-4BEE-6D9A-DD11-88AE1D1700D3}" dt="2025-05-19T08:19:22.301" v="278" actId="1076"/>
          <ac:picMkLst>
            <pc:docMk/>
            <pc:sldMk cId="139891775" sldId="298"/>
            <ac:picMk id="7" creationId="{D6D36C45-4B1D-D4F6-0DC1-9C864D63D348}"/>
          </ac:picMkLst>
        </pc:picChg>
      </pc:sldChg>
      <pc:sldChg chg="addSp delSp modSp add replId">
        <pc:chgData name="Akram Atouile" userId="d54f35c6555e4497" providerId="Windows Live" clId="Web-{C734C3A1-4BEE-6D9A-DD11-88AE1D1700D3}" dt="2025-05-19T09:56:35.269" v="461" actId="14100"/>
        <pc:sldMkLst>
          <pc:docMk/>
          <pc:sldMk cId="3132674293" sldId="299"/>
        </pc:sldMkLst>
        <pc:spChg chg="mod">
          <ac:chgData name="Akram Atouile" userId="d54f35c6555e4497" providerId="Windows Live" clId="Web-{C734C3A1-4BEE-6D9A-DD11-88AE1D1700D3}" dt="2025-05-19T09:56:30.737" v="460" actId="20577"/>
          <ac:spMkLst>
            <pc:docMk/>
            <pc:sldMk cId="3132674293" sldId="299"/>
            <ac:spMk id="2" creationId="{58895802-2882-6996-0DBB-3CD90BA96FFA}"/>
          </ac:spMkLst>
        </pc:spChg>
        <pc:spChg chg="add mod">
          <ac:chgData name="Akram Atouile" userId="d54f35c6555e4497" providerId="Windows Live" clId="Web-{C734C3A1-4BEE-6D9A-DD11-88AE1D1700D3}" dt="2025-05-19T09:56:35.269" v="461" actId="14100"/>
          <ac:spMkLst>
            <pc:docMk/>
            <pc:sldMk cId="3132674293" sldId="299"/>
            <ac:spMk id="6" creationId="{F4C9E203-4866-4B8D-75C7-15058721AB4A}"/>
          </ac:spMkLst>
        </pc:spChg>
      </pc:sldChg>
      <pc:sldChg chg="addSp delSp modSp add replId">
        <pc:chgData name="Akram Atouile" userId="d54f35c6555e4497" providerId="Windows Live" clId="Web-{C734C3A1-4BEE-6D9A-DD11-88AE1D1700D3}" dt="2025-05-19T09:49:40.444" v="360" actId="1076"/>
        <pc:sldMkLst>
          <pc:docMk/>
          <pc:sldMk cId="175295616" sldId="300"/>
        </pc:sldMkLst>
        <pc:spChg chg="mod">
          <ac:chgData name="Akram Atouile" userId="d54f35c6555e4497" providerId="Windows Live" clId="Web-{C734C3A1-4BEE-6D9A-DD11-88AE1D1700D3}" dt="2025-05-19T08:21:12.697" v="336" actId="20577"/>
          <ac:spMkLst>
            <pc:docMk/>
            <pc:sldMk cId="175295616" sldId="300"/>
            <ac:spMk id="2" creationId="{A133C0D0-DB12-9A26-DEE6-E1A6F6D29587}"/>
          </ac:spMkLst>
        </pc:spChg>
        <pc:spChg chg="add mod">
          <ac:chgData name="Akram Atouile" userId="d54f35c6555e4497" providerId="Windows Live" clId="Web-{C734C3A1-4BEE-6D9A-DD11-88AE1D1700D3}" dt="2025-05-19T09:49:40.444" v="360" actId="1076"/>
          <ac:spMkLst>
            <pc:docMk/>
            <pc:sldMk cId="175295616" sldId="300"/>
            <ac:spMk id="5" creationId="{343BB004-49FE-A268-CAE4-7F3B39A6351D}"/>
          </ac:spMkLst>
        </pc:spChg>
      </pc:sldChg>
      <pc:sldChg chg="addSp delSp modSp add mod replId setBg">
        <pc:chgData name="Akram Atouile" userId="d54f35c6555e4497" providerId="Windows Live" clId="Web-{C734C3A1-4BEE-6D9A-DD11-88AE1D1700D3}" dt="2025-05-19T09:51:44.385" v="400" actId="20577"/>
        <pc:sldMkLst>
          <pc:docMk/>
          <pc:sldMk cId="1557897787" sldId="304"/>
        </pc:sldMkLst>
      </pc:sldChg>
    </pc:docChg>
  </pc:docChgLst>
  <pc:docChgLst>
    <pc:chgData name="Akram Atouile" userId="d54f35c6555e4497" providerId="Windows Live" clId="Web-{13698DEB-AC9B-91FD-1D92-C0B53CCDF125}"/>
    <pc:docChg chg="addSld modSld modSection">
      <pc:chgData name="Akram Atouile" userId="d54f35c6555e4497" providerId="Windows Live" clId="Web-{13698DEB-AC9B-91FD-1D92-C0B53CCDF125}" dt="2025-05-22T07:15:29.187" v="32"/>
      <pc:docMkLst>
        <pc:docMk/>
      </pc:docMkLst>
      <pc:sldChg chg="modSp">
        <pc:chgData name="Akram Atouile" userId="d54f35c6555e4497" providerId="Windows Live" clId="Web-{13698DEB-AC9B-91FD-1D92-C0B53CCDF125}" dt="2025-05-22T07:15:14.186" v="30" actId="20577"/>
        <pc:sldMkLst>
          <pc:docMk/>
          <pc:sldMk cId="1913918738" sldId="265"/>
        </pc:sldMkLst>
        <pc:spChg chg="mod">
          <ac:chgData name="Akram Atouile" userId="d54f35c6555e4497" providerId="Windows Live" clId="Web-{13698DEB-AC9B-91FD-1D92-C0B53CCDF125}" dt="2025-05-22T07:15:14.186" v="30" actId="20577"/>
          <ac:spMkLst>
            <pc:docMk/>
            <pc:sldMk cId="1913918738" sldId="265"/>
            <ac:spMk id="2" creationId="{5E35673F-2FE0-691B-58CD-0A472FF5AAE7}"/>
          </ac:spMkLst>
        </pc:spChg>
      </pc:sldChg>
      <pc:sldChg chg="addSp delSp modSp add replId">
        <pc:chgData name="Akram Atouile" userId="d54f35c6555e4497" providerId="Windows Live" clId="Web-{13698DEB-AC9B-91FD-1D92-C0B53CCDF125}" dt="2025-05-22T07:15:29.187" v="32"/>
        <pc:sldMkLst>
          <pc:docMk/>
          <pc:sldMk cId="3642857118" sldId="331"/>
        </pc:sldMkLst>
      </pc:sldChg>
    </pc:docChg>
  </pc:docChgLst>
  <pc:docChgLst>
    <pc:chgData name="Akram Atouile" userId="d54f35c6555e4497" providerId="Windows Live" clId="Web-{FEFF60BF-583B-12B2-D796-2C0E92166422}"/>
    <pc:docChg chg="addSld modSld">
      <pc:chgData name="Akram Atouile" userId="d54f35c6555e4497" providerId="Windows Live" clId="Web-{FEFF60BF-583B-12B2-D796-2C0E92166422}" dt="2025-05-14T07:39:41.904" v="45"/>
      <pc:docMkLst>
        <pc:docMk/>
      </pc:docMkLst>
      <pc:sldChg chg="addSp delSp modSp">
        <pc:chgData name="Akram Atouile" userId="d54f35c6555e4497" providerId="Windows Live" clId="Web-{FEFF60BF-583B-12B2-D796-2C0E92166422}" dt="2025-05-14T07:38:57.338" v="10" actId="1076"/>
        <pc:sldMkLst>
          <pc:docMk/>
          <pc:sldMk cId="3057635716" sldId="282"/>
        </pc:sldMkLst>
        <pc:picChg chg="add mod">
          <ac:chgData name="Akram Atouile" userId="d54f35c6555e4497" providerId="Windows Live" clId="Web-{FEFF60BF-583B-12B2-D796-2C0E92166422}" dt="2025-05-14T07:38:57.338" v="10" actId="1076"/>
          <ac:picMkLst>
            <pc:docMk/>
            <pc:sldMk cId="3057635716" sldId="282"/>
            <ac:picMk id="6" creationId="{FDDD24CD-6F59-427A-1D6A-201107302793}"/>
          </ac:picMkLst>
        </pc:picChg>
      </pc:sldChg>
      <pc:sldChg chg="delSp modSp add replId">
        <pc:chgData name="Akram Atouile" userId="d54f35c6555e4497" providerId="Windows Live" clId="Web-{FEFF60BF-583B-12B2-D796-2C0E92166422}" dt="2025-05-14T07:39:41.904" v="45"/>
        <pc:sldMkLst>
          <pc:docMk/>
          <pc:sldMk cId="1730821374" sldId="284"/>
        </pc:sldMkLst>
      </pc:sldChg>
    </pc:docChg>
  </pc:docChgLst>
  <pc:docChgLst>
    <pc:chgData name="Akram Atouile" userId="d54f35c6555e4497" providerId="Windows Live" clId="Web-{5A8929DE-9563-84E9-4435-189133D0EE59}"/>
    <pc:docChg chg="modSld">
      <pc:chgData name="Akram Atouile" userId="d54f35c6555e4497" providerId="Windows Live" clId="Web-{5A8929DE-9563-84E9-4435-189133D0EE59}" dt="2025-04-03T07:42:02.767" v="144" actId="20577"/>
      <pc:docMkLst>
        <pc:docMk/>
      </pc:docMkLst>
      <pc:sldChg chg="modSp">
        <pc:chgData name="Akram Atouile" userId="d54f35c6555e4497" providerId="Windows Live" clId="Web-{5A8929DE-9563-84E9-4435-189133D0EE59}" dt="2025-04-03T07:42:02.767" v="144" actId="20577"/>
        <pc:sldMkLst>
          <pc:docMk/>
          <pc:sldMk cId="471964046" sldId="268"/>
        </pc:sldMkLst>
        <pc:spChg chg="mod">
          <ac:chgData name="Akram Atouile" userId="d54f35c6555e4497" providerId="Windows Live" clId="Web-{5A8929DE-9563-84E9-4435-189133D0EE59}" dt="2025-04-03T07:42:02.767" v="144" actId="20577"/>
          <ac:spMkLst>
            <pc:docMk/>
            <pc:sldMk cId="471964046" sldId="268"/>
            <ac:spMk id="3" creationId="{57B85026-EA74-9342-2AD4-9C1726F6D746}"/>
          </ac:spMkLst>
        </pc:spChg>
      </pc:sldChg>
    </pc:docChg>
  </pc:docChgLst>
  <pc:docChgLst>
    <pc:chgData name="Akram Atouile" userId="d54f35c6555e4497" providerId="Windows Live" clId="Web-{93665225-5D80-7736-6640-C0690CF0D530}"/>
    <pc:docChg chg="delSld modSld modSection">
      <pc:chgData name="Akram Atouile" userId="d54f35c6555e4497" providerId="Windows Live" clId="Web-{93665225-5D80-7736-6640-C0690CF0D530}" dt="2025-05-27T12:14:19.609" v="11"/>
      <pc:docMkLst>
        <pc:docMk/>
      </pc:docMkLst>
      <pc:sldChg chg="addSp delSp modSp">
        <pc:chgData name="Akram Atouile" userId="d54f35c6555e4497" providerId="Windows Live" clId="Web-{93665225-5D80-7736-6640-C0690CF0D530}" dt="2025-05-27T12:09:08.098" v="2"/>
        <pc:sldMkLst>
          <pc:docMk/>
          <pc:sldMk cId="913151741" sldId="307"/>
        </pc:sldMkLst>
        <pc:spChg chg="mod">
          <ac:chgData name="Akram Atouile" userId="d54f35c6555e4497" providerId="Windows Live" clId="Web-{93665225-5D80-7736-6640-C0690CF0D530}" dt="2025-05-27T12:09:08.098" v="2"/>
          <ac:spMkLst>
            <pc:docMk/>
            <pc:sldMk cId="913151741" sldId="307"/>
            <ac:spMk id="2" creationId="{E7733791-9846-7636-033C-1ADD1B0558E9}"/>
          </ac:spMkLst>
        </pc:spChg>
        <pc:spChg chg="ord">
          <ac:chgData name="Akram Atouile" userId="d54f35c6555e4497" providerId="Windows Live" clId="Web-{93665225-5D80-7736-6640-C0690CF0D530}" dt="2025-05-27T12:09:08.098" v="2"/>
          <ac:spMkLst>
            <pc:docMk/>
            <pc:sldMk cId="913151741" sldId="307"/>
            <ac:spMk id="4" creationId="{E49D734F-0091-F1E7-085C-339CB6EFF4FD}"/>
          </ac:spMkLst>
        </pc:spChg>
        <pc:spChg chg="add">
          <ac:chgData name="Akram Atouile" userId="d54f35c6555e4497" providerId="Windows Live" clId="Web-{93665225-5D80-7736-6640-C0690CF0D530}" dt="2025-05-27T12:09:08.098" v="2"/>
          <ac:spMkLst>
            <pc:docMk/>
            <pc:sldMk cId="913151741" sldId="307"/>
            <ac:spMk id="49" creationId="{BB2B8762-61F0-4F1B-9364-D633EE9D6AF5}"/>
          </ac:spMkLst>
        </pc:spChg>
        <pc:spChg chg="add">
          <ac:chgData name="Akram Atouile" userId="d54f35c6555e4497" providerId="Windows Live" clId="Web-{93665225-5D80-7736-6640-C0690CF0D530}" dt="2025-05-27T12:09:08.098" v="2"/>
          <ac:spMkLst>
            <pc:docMk/>
            <pc:sldMk cId="913151741" sldId="307"/>
            <ac:spMk id="51" creationId="{E97675C8-1328-460C-9EBF-6B446B67EAD3}"/>
          </ac:spMkLst>
        </pc:spChg>
        <pc:spChg chg="add">
          <ac:chgData name="Akram Atouile" userId="d54f35c6555e4497" providerId="Windows Live" clId="Web-{93665225-5D80-7736-6640-C0690CF0D530}" dt="2025-05-27T12:09:08.098" v="2"/>
          <ac:spMkLst>
            <pc:docMk/>
            <pc:sldMk cId="913151741" sldId="307"/>
            <ac:spMk id="57" creationId="{626F1402-2DEC-4071-84AF-350C7BF00D43}"/>
          </ac:spMkLst>
        </pc:spChg>
        <pc:spChg chg="add">
          <ac:chgData name="Akram Atouile" userId="d54f35c6555e4497" providerId="Windows Live" clId="Web-{93665225-5D80-7736-6640-C0690CF0D530}" dt="2025-05-27T12:09:08.098" v="2"/>
          <ac:spMkLst>
            <pc:docMk/>
            <pc:sldMk cId="913151741" sldId="307"/>
            <ac:spMk id="61" creationId="{DA52A394-10F4-4AA5-90E4-634D1E919DBA}"/>
          </ac:spMkLst>
        </pc:spChg>
        <pc:spChg chg="add">
          <ac:chgData name="Akram Atouile" userId="d54f35c6555e4497" providerId="Windows Live" clId="Web-{93665225-5D80-7736-6640-C0690CF0D530}" dt="2025-05-27T12:09:08.098" v="2"/>
          <ac:spMkLst>
            <pc:docMk/>
            <pc:sldMk cId="913151741" sldId="307"/>
            <ac:spMk id="63" creationId="{07BDDC51-8BB2-42BE-8EA8-39B3E9AC1EF6}"/>
          </ac:spMkLst>
        </pc:spChg>
        <pc:picChg chg="add mod">
          <ac:chgData name="Akram Atouile" userId="d54f35c6555e4497" providerId="Windows Live" clId="Web-{93665225-5D80-7736-6640-C0690CF0D530}" dt="2025-05-27T12:09:03.520" v="1"/>
          <ac:picMkLst>
            <pc:docMk/>
            <pc:sldMk cId="913151741" sldId="307"/>
            <ac:picMk id="3" creationId="{A006636B-2550-7C81-A7C1-051C7CDF8157}"/>
          </ac:picMkLst>
        </pc:picChg>
      </pc:sldChg>
      <pc:sldChg chg="addSp delSp modSp mod modShow">
        <pc:chgData name="Akram Atouile" userId="d54f35c6555e4497" providerId="Windows Live" clId="Web-{93665225-5D80-7736-6640-C0690CF0D530}" dt="2025-05-27T12:10:42.336" v="6"/>
        <pc:sldMkLst>
          <pc:docMk/>
          <pc:sldMk cId="3075213808" sldId="311"/>
        </pc:sldMkLst>
        <pc:spChg chg="ord">
          <ac:chgData name="Akram Atouile" userId="d54f35c6555e4497" providerId="Windows Live" clId="Web-{93665225-5D80-7736-6640-C0690CF0D530}" dt="2025-05-27T12:10:34.492" v="5"/>
          <ac:spMkLst>
            <pc:docMk/>
            <pc:sldMk cId="3075213808" sldId="311"/>
            <ac:spMk id="4" creationId="{84573511-1250-FA58-E4BB-10286CBCC1DD}"/>
          </ac:spMkLst>
        </pc:spChg>
        <pc:spChg chg="add">
          <ac:chgData name="Akram Atouile" userId="d54f35c6555e4497" providerId="Windows Live" clId="Web-{93665225-5D80-7736-6640-C0690CF0D530}" dt="2025-05-27T12:10:34.492" v="5"/>
          <ac:spMkLst>
            <pc:docMk/>
            <pc:sldMk cId="3075213808" sldId="311"/>
            <ac:spMk id="32" creationId="{E97675C8-1328-460C-9EBF-6B446B67EAD3}"/>
          </ac:spMkLst>
        </pc:spChg>
        <pc:spChg chg="add">
          <ac:chgData name="Akram Atouile" userId="d54f35c6555e4497" providerId="Windows Live" clId="Web-{93665225-5D80-7736-6640-C0690CF0D530}" dt="2025-05-27T12:10:34.492" v="5"/>
          <ac:spMkLst>
            <pc:docMk/>
            <pc:sldMk cId="3075213808" sldId="311"/>
            <ac:spMk id="38" creationId="{626F1402-2DEC-4071-84AF-350C7BF00D43}"/>
          </ac:spMkLst>
        </pc:spChg>
        <pc:spChg chg="add">
          <ac:chgData name="Akram Atouile" userId="d54f35c6555e4497" providerId="Windows Live" clId="Web-{93665225-5D80-7736-6640-C0690CF0D530}" dt="2025-05-27T12:10:34.492" v="5"/>
          <ac:spMkLst>
            <pc:docMk/>
            <pc:sldMk cId="3075213808" sldId="311"/>
            <ac:spMk id="44" creationId="{07BDDC51-8BB2-42BE-8EA8-39B3E9AC1EF6}"/>
          </ac:spMkLst>
        </pc:spChg>
      </pc:sldChg>
      <pc:sldChg chg="addSp delSp modSp mod modShow">
        <pc:chgData name="Akram Atouile" userId="d54f35c6555e4497" providerId="Windows Live" clId="Web-{93665225-5D80-7736-6640-C0690CF0D530}" dt="2025-05-27T12:14:14.515" v="10"/>
        <pc:sldMkLst>
          <pc:docMk/>
          <pc:sldMk cId="2885134222" sldId="312"/>
        </pc:sldMkLst>
      </pc:sldChg>
      <pc:sldChg chg="del">
        <pc:chgData name="Akram Atouile" userId="d54f35c6555e4497" providerId="Windows Live" clId="Web-{93665225-5D80-7736-6640-C0690CF0D530}" dt="2025-05-27T12:14:19.609" v="11"/>
        <pc:sldMkLst>
          <pc:docMk/>
          <pc:sldMk cId="418246136" sldId="329"/>
        </pc:sldMkLst>
      </pc:sldChg>
    </pc:docChg>
  </pc:docChgLst>
  <pc:docChgLst>
    <pc:chgData name="Akram Atouile" userId="d54f35c6555e4497" providerId="Windows Live" clId="Web-{D5A875ED-F639-C24F-4855-49CDFF9C5A31}"/>
    <pc:docChg chg="addSld modSld">
      <pc:chgData name="Akram Atouile" userId="d54f35c6555e4497" providerId="Windows Live" clId="Web-{D5A875ED-F639-C24F-4855-49CDFF9C5A31}" dt="2025-04-14T12:41:12.988" v="385" actId="20577"/>
      <pc:docMkLst>
        <pc:docMk/>
      </pc:docMkLst>
      <pc:sldChg chg="addSp delSp modSp add replId">
        <pc:chgData name="Akram Atouile" userId="d54f35c6555e4497" providerId="Windows Live" clId="Web-{D5A875ED-F639-C24F-4855-49CDFF9C5A31}" dt="2025-04-14T12:41:12.988" v="385" actId="20577"/>
        <pc:sldMkLst>
          <pc:docMk/>
          <pc:sldMk cId="1050026199" sldId="279"/>
        </pc:sldMkLst>
      </pc:sldChg>
    </pc:docChg>
  </pc:docChgLst>
  <pc:docChgLst>
    <pc:chgData name="Akram Atouile" userId="d54f35c6555e4497" providerId="Windows Live" clId="Web-{C2BB5E3B-284E-C696-C2C3-FF0306EB50E6}"/>
    <pc:docChg chg="addSld delSld modSld">
      <pc:chgData name="Akram Atouile" userId="d54f35c6555e4497" providerId="Windows Live" clId="Web-{C2BB5E3B-284E-C696-C2C3-FF0306EB50E6}" dt="2025-05-14T15:12:09.596" v="342" actId="20577"/>
      <pc:docMkLst>
        <pc:docMk/>
      </pc:docMkLst>
      <pc:sldChg chg="del">
        <pc:chgData name="Akram Atouile" userId="d54f35c6555e4497" providerId="Windows Live" clId="Web-{C2BB5E3B-284E-C696-C2C3-FF0306EB50E6}" dt="2025-05-14T14:59:04.035" v="1"/>
        <pc:sldMkLst>
          <pc:docMk/>
          <pc:sldMk cId="1201445529" sldId="283"/>
        </pc:sldMkLst>
      </pc:sldChg>
      <pc:sldChg chg="del">
        <pc:chgData name="Akram Atouile" userId="d54f35c6555e4497" providerId="Windows Live" clId="Web-{C2BB5E3B-284E-C696-C2C3-FF0306EB50E6}" dt="2025-05-14T15:11:09.515" v="244"/>
        <pc:sldMkLst>
          <pc:docMk/>
          <pc:sldMk cId="1730821374" sldId="284"/>
        </pc:sldMkLst>
      </pc:sldChg>
      <pc:sldChg chg="addSp modSp add replId">
        <pc:chgData name="Akram Atouile" userId="d54f35c6555e4497" providerId="Windows Live" clId="Web-{C2BB5E3B-284E-C696-C2C3-FF0306EB50E6}" dt="2025-05-14T15:05:36.300" v="26" actId="1076"/>
        <pc:sldMkLst>
          <pc:docMk/>
          <pc:sldMk cId="4036814127" sldId="285"/>
        </pc:sldMkLst>
        <pc:spChg chg="mod">
          <ac:chgData name="Akram Atouile" userId="d54f35c6555e4497" providerId="Windows Live" clId="Web-{C2BB5E3B-284E-C696-C2C3-FF0306EB50E6}" dt="2025-05-14T14:59:29.348" v="16" actId="1076"/>
          <ac:spMkLst>
            <pc:docMk/>
            <pc:sldMk cId="4036814127" sldId="285"/>
            <ac:spMk id="2" creationId="{17AA6988-7D4B-A70C-D120-1920D110D1EB}"/>
          </ac:spMkLst>
        </pc:spChg>
        <pc:picChg chg="add mod">
          <ac:chgData name="Akram Atouile" userId="d54f35c6555e4497" providerId="Windows Live" clId="Web-{C2BB5E3B-284E-C696-C2C3-FF0306EB50E6}" dt="2025-05-14T15:05:33.924" v="25" actId="1076"/>
          <ac:picMkLst>
            <pc:docMk/>
            <pc:sldMk cId="4036814127" sldId="285"/>
            <ac:picMk id="3" creationId="{A7812527-7200-0597-52F6-71B00F22049D}"/>
          </ac:picMkLst>
        </pc:picChg>
        <pc:picChg chg="add mod">
          <ac:chgData name="Akram Atouile" userId="d54f35c6555e4497" providerId="Windows Live" clId="Web-{C2BB5E3B-284E-C696-C2C3-FF0306EB50E6}" dt="2025-05-14T15:05:36.300" v="26" actId="1076"/>
          <ac:picMkLst>
            <pc:docMk/>
            <pc:sldMk cId="4036814127" sldId="285"/>
            <ac:picMk id="5" creationId="{52E3B9FA-2BF4-AAB7-8DD7-DF727AA8D874}"/>
          </ac:picMkLst>
        </pc:picChg>
      </pc:sldChg>
      <pc:sldChg chg="addSp delSp modSp add replId">
        <pc:chgData name="Akram Atouile" userId="d54f35c6555e4497" providerId="Windows Live" clId="Web-{C2BB5E3B-284E-C696-C2C3-FF0306EB50E6}" dt="2025-05-14T15:12:09.596" v="342" actId="20577"/>
        <pc:sldMkLst>
          <pc:docMk/>
          <pc:sldMk cId="1862458570" sldId="286"/>
        </pc:sldMkLst>
        <pc:spChg chg="mod">
          <ac:chgData name="Akram Atouile" userId="d54f35c6555e4497" providerId="Windows Live" clId="Web-{C2BB5E3B-284E-C696-C2C3-FF0306EB50E6}" dt="2025-05-14T15:06:15.004" v="36" actId="1076"/>
          <ac:spMkLst>
            <pc:docMk/>
            <pc:sldMk cId="1862458570" sldId="286"/>
            <ac:spMk id="2" creationId="{8C01D6E6-3AD6-66AC-6927-4E57E0152335}"/>
          </ac:spMkLst>
        </pc:spChg>
        <pc:spChg chg="add mod">
          <ac:chgData name="Akram Atouile" userId="d54f35c6555e4497" providerId="Windows Live" clId="Web-{C2BB5E3B-284E-C696-C2C3-FF0306EB50E6}" dt="2025-05-14T15:11:29.172" v="245" actId="1076"/>
          <ac:spMkLst>
            <pc:docMk/>
            <pc:sldMk cId="1862458570" sldId="286"/>
            <ac:spMk id="10" creationId="{BE60DF6C-ABFE-2B5A-B45C-564685471467}"/>
          </ac:spMkLst>
        </pc:spChg>
        <pc:spChg chg="add mod">
          <ac:chgData name="Akram Atouile" userId="d54f35c6555e4497" providerId="Windows Live" clId="Web-{C2BB5E3B-284E-C696-C2C3-FF0306EB50E6}" dt="2025-05-14T15:12:09.596" v="342" actId="20577"/>
          <ac:spMkLst>
            <pc:docMk/>
            <pc:sldMk cId="1862458570" sldId="286"/>
            <ac:spMk id="11" creationId="{C82AE39F-6EA3-A896-88A6-FDE349589B0E}"/>
          </ac:spMkLst>
        </pc:spChg>
        <pc:picChg chg="add mod">
          <ac:chgData name="Akram Atouile" userId="d54f35c6555e4497" providerId="Windows Live" clId="Web-{C2BB5E3B-284E-C696-C2C3-FF0306EB50E6}" dt="2025-05-14T15:06:12.426" v="35" actId="1076"/>
          <ac:picMkLst>
            <pc:docMk/>
            <pc:sldMk cId="1862458570" sldId="286"/>
            <ac:picMk id="6" creationId="{D97A9563-CDE3-0F54-A3B7-916299B630C7}"/>
          </ac:picMkLst>
        </pc:picChg>
      </pc:sldChg>
    </pc:docChg>
  </pc:docChgLst>
  <pc:docChgLst>
    <pc:chgData name="Akram Atouile" userId="d54f35c6555e4497" providerId="Windows Live" clId="Web-{4C0EDC70-3496-702E-1BA2-57960825693A}"/>
    <pc:docChg chg="modSld">
      <pc:chgData name="Akram Atouile" userId="d54f35c6555e4497" providerId="Windows Live" clId="Web-{4C0EDC70-3496-702E-1BA2-57960825693A}" dt="2025-06-02T08:08:35.658" v="2" actId="20577"/>
      <pc:docMkLst>
        <pc:docMk/>
      </pc:docMkLst>
      <pc:sldChg chg="modSp">
        <pc:chgData name="Akram Atouile" userId="d54f35c6555e4497" providerId="Windows Live" clId="Web-{4C0EDC70-3496-702E-1BA2-57960825693A}" dt="2025-06-02T08:08:35.658" v="2" actId="20577"/>
        <pc:sldMkLst>
          <pc:docMk/>
          <pc:sldMk cId="2287709821" sldId="336"/>
        </pc:sldMkLst>
        <pc:spChg chg="mod">
          <ac:chgData name="Akram Atouile" userId="d54f35c6555e4497" providerId="Windows Live" clId="Web-{4C0EDC70-3496-702E-1BA2-57960825693A}" dt="2025-06-02T08:08:35.658" v="2" actId="20577"/>
          <ac:spMkLst>
            <pc:docMk/>
            <pc:sldMk cId="2287709821" sldId="336"/>
            <ac:spMk id="3" creationId="{176F9782-43E9-4D19-748F-F374BF1ED92F}"/>
          </ac:spMkLst>
        </pc:spChg>
      </pc:sldChg>
    </pc:docChg>
  </pc:docChgLst>
  <pc:docChgLst>
    <pc:chgData name="Akram Atouile" userId="d54f35c6555e4497" providerId="Windows Live" clId="Web-{72B90B8A-9BEB-CBB2-76B5-4DD37E42A0C8}"/>
    <pc:docChg chg="modSld">
      <pc:chgData name="Akram Atouile" userId="d54f35c6555e4497" providerId="Windows Live" clId="Web-{72B90B8A-9BEB-CBB2-76B5-4DD37E42A0C8}" dt="2025-04-14T14:44:56.077" v="73" actId="20577"/>
      <pc:docMkLst>
        <pc:docMk/>
      </pc:docMkLst>
      <pc:sldChg chg="modSp">
        <pc:chgData name="Akram Atouile" userId="d54f35c6555e4497" providerId="Windows Live" clId="Web-{72B90B8A-9BEB-CBB2-76B5-4DD37E42A0C8}" dt="2025-04-14T14:44:56.077" v="73" actId="20577"/>
        <pc:sldMkLst>
          <pc:docMk/>
          <pc:sldMk cId="1050026199" sldId="279"/>
        </pc:sldMkLst>
      </pc:sldChg>
    </pc:docChg>
  </pc:docChgLst>
  <pc:docChgLst>
    <pc:chgData name="Akram Atouile" userId="d54f35c6555e4497" providerId="Windows Live" clId="Web-{673396C0-453C-E75E-0C77-977E733E1991}"/>
    <pc:docChg chg="addSld modSld sldOrd modSection">
      <pc:chgData name="Akram Atouile" userId="d54f35c6555e4497" providerId="Windows Live" clId="Web-{673396C0-453C-E75E-0C77-977E733E1991}" dt="2025-05-21T15:23:06.194" v="28" actId="20577"/>
      <pc:docMkLst>
        <pc:docMk/>
      </pc:docMkLst>
      <pc:sldChg chg="addSp delSp modSp mod setBg">
        <pc:chgData name="Akram Atouile" userId="d54f35c6555e4497" providerId="Windows Live" clId="Web-{673396C0-453C-E75E-0C77-977E733E1991}" dt="2025-05-21T15:05:29.141" v="6"/>
        <pc:sldMkLst>
          <pc:docMk/>
          <pc:sldMk cId="3075213808" sldId="311"/>
        </pc:sldMkLst>
        <pc:spChg chg="mod">
          <ac:chgData name="Akram Atouile" userId="d54f35c6555e4497" providerId="Windows Live" clId="Web-{673396C0-453C-E75E-0C77-977E733E1991}" dt="2025-05-21T15:05:29.141" v="6"/>
          <ac:spMkLst>
            <pc:docMk/>
            <pc:sldMk cId="3075213808" sldId="311"/>
            <ac:spMk id="2" creationId="{0ADCAFD0-B204-E901-A06F-4298F80215B2}"/>
          </ac:spMkLst>
        </pc:spChg>
        <pc:spChg chg="mod ord">
          <ac:chgData name="Akram Atouile" userId="d54f35c6555e4497" providerId="Windows Live" clId="Web-{673396C0-453C-E75E-0C77-977E733E1991}" dt="2025-05-21T15:05:29.141" v="6"/>
          <ac:spMkLst>
            <pc:docMk/>
            <pc:sldMk cId="3075213808" sldId="311"/>
            <ac:spMk id="4" creationId="{84573511-1250-FA58-E4BB-10286CBCC1DD}"/>
          </ac:spMkLst>
        </pc:spChg>
      </pc:sldChg>
      <pc:sldChg chg="addSp delSp modSp mod setBg">
        <pc:chgData name="Akram Atouile" userId="d54f35c6555e4497" providerId="Windows Live" clId="Web-{673396C0-453C-E75E-0C77-977E733E1991}" dt="2025-05-21T15:22:20.536" v="9"/>
        <pc:sldMkLst>
          <pc:docMk/>
          <pc:sldMk cId="2885134222" sldId="312"/>
        </pc:sldMkLst>
      </pc:sldChg>
      <pc:sldChg chg="modSp add ord replId">
        <pc:chgData name="Akram Atouile" userId="d54f35c6555e4497" providerId="Windows Live" clId="Web-{673396C0-453C-E75E-0C77-977E733E1991}" dt="2025-05-21T15:23:06.194" v="28" actId="20577"/>
        <pc:sldMkLst>
          <pc:docMk/>
          <pc:sldMk cId="418246136" sldId="329"/>
        </pc:sldMkLst>
      </pc:sldChg>
    </pc:docChg>
  </pc:docChgLst>
  <pc:docChgLst>
    <pc:chgData name="Akram Atouile" userId="d54f35c6555e4497" providerId="Windows Live" clId="Web-{A5284154-52AC-2769-0B2B-1A58F34CDA4E}"/>
    <pc:docChg chg="addSld modSld">
      <pc:chgData name="Akram Atouile" userId="d54f35c6555e4497" providerId="Windows Live" clId="Web-{A5284154-52AC-2769-0B2B-1A58F34CDA4E}" dt="2025-05-16T14:08:08.817" v="68" actId="20577"/>
      <pc:docMkLst>
        <pc:docMk/>
      </pc:docMkLst>
      <pc:sldChg chg="delSp modSp add replId">
        <pc:chgData name="Akram Atouile" userId="d54f35c6555e4497" providerId="Windows Live" clId="Web-{A5284154-52AC-2769-0B2B-1A58F34CDA4E}" dt="2025-05-16T14:08:08.817" v="68" actId="20577"/>
        <pc:sldMkLst>
          <pc:docMk/>
          <pc:sldMk cId="482571265" sldId="294"/>
        </pc:sldMkLst>
        <pc:spChg chg="mod">
          <ac:chgData name="Akram Atouile" userId="d54f35c6555e4497" providerId="Windows Live" clId="Web-{A5284154-52AC-2769-0B2B-1A58F34CDA4E}" dt="2025-05-16T12:23:54.429" v="27" actId="20577"/>
          <ac:spMkLst>
            <pc:docMk/>
            <pc:sldMk cId="482571265" sldId="294"/>
            <ac:spMk id="2" creationId="{50CCE443-2B37-6A1C-A990-486066802E93}"/>
          </ac:spMkLst>
        </pc:spChg>
        <pc:spChg chg="mod">
          <ac:chgData name="Akram Atouile" userId="d54f35c6555e4497" providerId="Windows Live" clId="Web-{A5284154-52AC-2769-0B2B-1A58F34CDA4E}" dt="2025-05-16T14:08:08.817" v="68" actId="20577"/>
          <ac:spMkLst>
            <pc:docMk/>
            <pc:sldMk cId="482571265" sldId="294"/>
            <ac:spMk id="7" creationId="{12FA17AB-B133-B5F1-F327-95B71DDB075F}"/>
          </ac:spMkLst>
        </pc:spChg>
      </pc:sldChg>
    </pc:docChg>
  </pc:docChgLst>
  <pc:docChgLst>
    <pc:chgData name="Akram Atouile" userId="d54f35c6555e4497" providerId="Windows Live" clId="Web-{6D6CE5AE-6ECE-AADB-7C0C-22C1C1C1F2C6}"/>
    <pc:docChg chg="modSld">
      <pc:chgData name="Akram Atouile" userId="d54f35c6555e4497" providerId="Windows Live" clId="Web-{6D6CE5AE-6ECE-AADB-7C0C-22C1C1C1F2C6}" dt="2025-04-08T15:26:42.149" v="4" actId="20577"/>
      <pc:docMkLst>
        <pc:docMk/>
      </pc:docMkLst>
      <pc:sldChg chg="modSp">
        <pc:chgData name="Akram Atouile" userId="d54f35c6555e4497" providerId="Windows Live" clId="Web-{6D6CE5AE-6ECE-AADB-7C0C-22C1C1C1F2C6}" dt="2025-04-08T15:26:42.149" v="4" actId="20577"/>
        <pc:sldMkLst>
          <pc:docMk/>
          <pc:sldMk cId="3726603547" sldId="276"/>
        </pc:sldMkLst>
        <pc:spChg chg="mod">
          <ac:chgData name="Akram Atouile" userId="d54f35c6555e4497" providerId="Windows Live" clId="Web-{6D6CE5AE-6ECE-AADB-7C0C-22C1C1C1F2C6}" dt="2025-04-08T15:26:42.149" v="4" actId="20577"/>
          <ac:spMkLst>
            <pc:docMk/>
            <pc:sldMk cId="3726603547" sldId="276"/>
            <ac:spMk id="2" creationId="{BA2472EB-7F09-1AA5-C0F1-CD6220CC3A8D}"/>
          </ac:spMkLst>
        </pc:s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A37079E7CCB5967D/Documents/Etudes/Ecole_ingenieur_Phelma/2A/Projet_2A_ZIGBEE/LNA/LNA_Dimensionement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A37079E7CCB5967D/Documents/Etudes/Ecole_ingenieur_Phelma/2A/Projet_2A_ZIGBEE/LNA/LNA_Dimensionement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Saturation LNA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tx>
            <c:v>Vout en fct de Ve</c:v>
          </c:tx>
          <c:spPr>
            <a:ln w="19050" cap="rnd">
              <a:solidFill>
                <a:srgbClr val="FF0000"/>
              </a:solidFill>
              <a:prstDash val="solid"/>
              <a:round/>
            </a:ln>
            <a:effectLst/>
          </c:spPr>
          <c:marker>
            <c:symbol val="none"/>
          </c:marker>
          <c:xVal>
            <c:numRef>
              <c:f>'Point de compre LNA-Grille-com'!$A$3:$A$50</c:f>
              <c:numCache>
                <c:formatCode>General</c:formatCode>
                <c:ptCount val="48"/>
                <c:pt idx="0">
                  <c:v>1E-4</c:v>
                </c:pt>
                <c:pt idx="1">
                  <c:v>2.0000000000000001E-4</c:v>
                </c:pt>
                <c:pt idx="2">
                  <c:v>2.9999999999999997E-4</c:v>
                </c:pt>
                <c:pt idx="3">
                  <c:v>4.0000000000000002E-4</c:v>
                </c:pt>
                <c:pt idx="4">
                  <c:v>5.0000000000000001E-4</c:v>
                </c:pt>
                <c:pt idx="5">
                  <c:v>5.9999999999999995E-4</c:v>
                </c:pt>
                <c:pt idx="6">
                  <c:v>6.9999999999999999E-4</c:v>
                </c:pt>
                <c:pt idx="7">
                  <c:v>8.0000000000000004E-4</c:v>
                </c:pt>
                <c:pt idx="8">
                  <c:v>8.9999999999999998E-4</c:v>
                </c:pt>
                <c:pt idx="9">
                  <c:v>1E-3</c:v>
                </c:pt>
                <c:pt idx="10">
                  <c:v>2E-3</c:v>
                </c:pt>
                <c:pt idx="11">
                  <c:v>3.0000000000000001E-3</c:v>
                </c:pt>
                <c:pt idx="12">
                  <c:v>4.0000000000000001E-3</c:v>
                </c:pt>
                <c:pt idx="13">
                  <c:v>5.0000000000000001E-3</c:v>
                </c:pt>
                <c:pt idx="14">
                  <c:v>6.0000000000000001E-3</c:v>
                </c:pt>
                <c:pt idx="15">
                  <c:v>7.0000000000000001E-3</c:v>
                </c:pt>
                <c:pt idx="16">
                  <c:v>8.0000000000000002E-3</c:v>
                </c:pt>
                <c:pt idx="17">
                  <c:v>8.9999999999999993E-3</c:v>
                </c:pt>
                <c:pt idx="18">
                  <c:v>0.01</c:v>
                </c:pt>
                <c:pt idx="19">
                  <c:v>0.02</c:v>
                </c:pt>
                <c:pt idx="20">
                  <c:v>0.03</c:v>
                </c:pt>
                <c:pt idx="21">
                  <c:v>0.04</c:v>
                </c:pt>
                <c:pt idx="22">
                  <c:v>0.05</c:v>
                </c:pt>
                <c:pt idx="23">
                  <c:v>0.06</c:v>
                </c:pt>
                <c:pt idx="24">
                  <c:v>7.0000000000000007E-2</c:v>
                </c:pt>
                <c:pt idx="25">
                  <c:v>0.08</c:v>
                </c:pt>
                <c:pt idx="26">
                  <c:v>0.09</c:v>
                </c:pt>
                <c:pt idx="27">
                  <c:v>0.1</c:v>
                </c:pt>
                <c:pt idx="28">
                  <c:v>0.125</c:v>
                </c:pt>
                <c:pt idx="29">
                  <c:v>0.15</c:v>
                </c:pt>
                <c:pt idx="30">
                  <c:v>0.17499999999999999</c:v>
                </c:pt>
                <c:pt idx="31">
                  <c:v>0.2</c:v>
                </c:pt>
                <c:pt idx="32">
                  <c:v>0.22500000000000001</c:v>
                </c:pt>
                <c:pt idx="33">
                  <c:v>0.25</c:v>
                </c:pt>
                <c:pt idx="34">
                  <c:v>0.27500000000000002</c:v>
                </c:pt>
                <c:pt idx="35">
                  <c:v>0.3</c:v>
                </c:pt>
                <c:pt idx="36">
                  <c:v>0.32500000000000001</c:v>
                </c:pt>
                <c:pt idx="37">
                  <c:v>0.35</c:v>
                </c:pt>
                <c:pt idx="38">
                  <c:v>0.375</c:v>
                </c:pt>
                <c:pt idx="39">
                  <c:v>0.4</c:v>
                </c:pt>
                <c:pt idx="40">
                  <c:v>0.42499999999999999</c:v>
                </c:pt>
                <c:pt idx="41">
                  <c:v>0.45</c:v>
                </c:pt>
                <c:pt idx="42">
                  <c:v>0.47499999999999998</c:v>
                </c:pt>
                <c:pt idx="43">
                  <c:v>0.5</c:v>
                </c:pt>
                <c:pt idx="44">
                  <c:v>0.52500000000000002</c:v>
                </c:pt>
                <c:pt idx="45">
                  <c:v>0.55000000000000004</c:v>
                </c:pt>
                <c:pt idx="46">
                  <c:v>0.57499999999999996</c:v>
                </c:pt>
                <c:pt idx="47">
                  <c:v>0.6</c:v>
                </c:pt>
              </c:numCache>
            </c:numRef>
          </c:xVal>
          <c:yVal>
            <c:numRef>
              <c:f>'Point de compre LNA-Grille-com'!$B$3:$B$50</c:f>
              <c:numCache>
                <c:formatCode>General</c:formatCode>
                <c:ptCount val="48"/>
                <c:pt idx="0">
                  <c:v>1.1000000000000001E-3</c:v>
                </c:pt>
                <c:pt idx="1">
                  <c:v>2.3E-3</c:v>
                </c:pt>
                <c:pt idx="2">
                  <c:v>3.5000000000000001E-3</c:v>
                </c:pt>
                <c:pt idx="3">
                  <c:v>4.7000000000000002E-3</c:v>
                </c:pt>
                <c:pt idx="4">
                  <c:v>5.8999999999999999E-3</c:v>
                </c:pt>
                <c:pt idx="5">
                  <c:v>7.1000000000000004E-3</c:v>
                </c:pt>
                <c:pt idx="6">
                  <c:v>8.0999999999999996E-3</c:v>
                </c:pt>
                <c:pt idx="7">
                  <c:v>9.2999999999999992E-3</c:v>
                </c:pt>
                <c:pt idx="8">
                  <c:v>1.0500000000000001E-2</c:v>
                </c:pt>
                <c:pt idx="9">
                  <c:v>1.17E-2</c:v>
                </c:pt>
                <c:pt idx="10">
                  <c:v>2.3199999999999998E-2</c:v>
                </c:pt>
                <c:pt idx="11">
                  <c:v>3.5099999999999999E-2</c:v>
                </c:pt>
                <c:pt idx="12">
                  <c:v>4.6800000000000001E-2</c:v>
                </c:pt>
                <c:pt idx="13">
                  <c:v>5.8500000000000003E-2</c:v>
                </c:pt>
                <c:pt idx="14">
                  <c:v>7.0199999999999999E-2</c:v>
                </c:pt>
                <c:pt idx="15">
                  <c:v>8.1799999999999998E-2</c:v>
                </c:pt>
                <c:pt idx="16">
                  <c:v>9.35E-2</c:v>
                </c:pt>
                <c:pt idx="17">
                  <c:v>0.1052</c:v>
                </c:pt>
                <c:pt idx="18">
                  <c:v>0.1169</c:v>
                </c:pt>
                <c:pt idx="19">
                  <c:v>0.2336</c:v>
                </c:pt>
                <c:pt idx="20">
                  <c:v>0.34989999999999999</c:v>
                </c:pt>
                <c:pt idx="21">
                  <c:v>0.46560000000000001</c:v>
                </c:pt>
                <c:pt idx="22">
                  <c:v>0.58040000000000003</c:v>
                </c:pt>
                <c:pt idx="23">
                  <c:v>0.69389999999999996</c:v>
                </c:pt>
                <c:pt idx="24">
                  <c:v>0.80569999999999997</c:v>
                </c:pt>
                <c:pt idx="25">
                  <c:v>0.91559999999999997</c:v>
                </c:pt>
                <c:pt idx="26">
                  <c:v>1.0222</c:v>
                </c:pt>
                <c:pt idx="27">
                  <c:v>1.103</c:v>
                </c:pt>
                <c:pt idx="28">
                  <c:v>1.327</c:v>
                </c:pt>
                <c:pt idx="29">
                  <c:v>1.506</c:v>
                </c:pt>
                <c:pt idx="30">
                  <c:v>1.66</c:v>
                </c:pt>
                <c:pt idx="31">
                  <c:v>1.79</c:v>
                </c:pt>
                <c:pt idx="32">
                  <c:v>1.92</c:v>
                </c:pt>
                <c:pt idx="33">
                  <c:v>2.0419999999999998</c:v>
                </c:pt>
                <c:pt idx="34">
                  <c:v>2.15</c:v>
                </c:pt>
                <c:pt idx="35">
                  <c:v>2.25</c:v>
                </c:pt>
                <c:pt idx="36">
                  <c:v>2.33</c:v>
                </c:pt>
                <c:pt idx="37">
                  <c:v>2.3199999999999998</c:v>
                </c:pt>
                <c:pt idx="38">
                  <c:v>2.31</c:v>
                </c:pt>
                <c:pt idx="39">
                  <c:v>2.31</c:v>
                </c:pt>
                <c:pt idx="40">
                  <c:v>2.2999999999999998</c:v>
                </c:pt>
                <c:pt idx="41">
                  <c:v>2.2999999999999998</c:v>
                </c:pt>
                <c:pt idx="42">
                  <c:v>2.2999999999999998</c:v>
                </c:pt>
                <c:pt idx="43">
                  <c:v>2.2799999999999998</c:v>
                </c:pt>
                <c:pt idx="44">
                  <c:v>2.27</c:v>
                </c:pt>
                <c:pt idx="45">
                  <c:v>2.2599999999999998</c:v>
                </c:pt>
                <c:pt idx="46">
                  <c:v>2.2599999999999998</c:v>
                </c:pt>
                <c:pt idx="47">
                  <c:v>2.2599999999999998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FFBC-4A3E-AB85-BFD2B7849FB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877996551"/>
        <c:axId val="878002695"/>
      </c:scatterChart>
      <c:valAx>
        <c:axId val="877996551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Ve (V)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78002695"/>
        <c:crosses val="autoZero"/>
        <c:crossBetween val="midCat"/>
      </c:valAx>
      <c:valAx>
        <c:axId val="87800269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Vout_LNA (V)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77996551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Linéarité LNA en dB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tx>
            <c:v>Vout = f(Ve)</c:v>
          </c:tx>
          <c:spPr>
            <a:ln w="19050" cap="rnd">
              <a:solidFill>
                <a:srgbClr val="FF0000"/>
              </a:solidFill>
              <a:prstDash val="solid"/>
              <a:round/>
            </a:ln>
            <a:effectLst/>
          </c:spPr>
          <c:marker>
            <c:symbol val="none"/>
          </c:marker>
          <c:xVal>
            <c:numRef>
              <c:f>'Point de compression LNA+mixer'!$B$3:$B$29</c:f>
              <c:numCache>
                <c:formatCode>General</c:formatCode>
                <c:ptCount val="27"/>
                <c:pt idx="0">
                  <c:v>-80</c:v>
                </c:pt>
                <c:pt idx="1">
                  <c:v>-73.979400086720375</c:v>
                </c:pt>
                <c:pt idx="2">
                  <c:v>-70.457574905606748</c:v>
                </c:pt>
                <c:pt idx="3">
                  <c:v>-60</c:v>
                </c:pt>
                <c:pt idx="4">
                  <c:v>-53.979400086720375</c:v>
                </c:pt>
                <c:pt idx="5">
                  <c:v>-50.457574905606748</c:v>
                </c:pt>
                <c:pt idx="6">
                  <c:v>-47.95880017344075</c:v>
                </c:pt>
                <c:pt idx="7">
                  <c:v>-46.020599913279625</c:v>
                </c:pt>
                <c:pt idx="8">
                  <c:v>-40</c:v>
                </c:pt>
                <c:pt idx="9">
                  <c:v>-33.979400086720375</c:v>
                </c:pt>
                <c:pt idx="10">
                  <c:v>-30.457574905606752</c:v>
                </c:pt>
                <c:pt idx="11">
                  <c:v>-27.95880017344075</c:v>
                </c:pt>
                <c:pt idx="12">
                  <c:v>-26.020599913279625</c:v>
                </c:pt>
                <c:pt idx="13">
                  <c:v>-24.436974992327126</c:v>
                </c:pt>
                <c:pt idx="14">
                  <c:v>-23.098039199714862</c:v>
                </c:pt>
                <c:pt idx="15">
                  <c:v>-21.938200260161128</c:v>
                </c:pt>
                <c:pt idx="16">
                  <c:v>-20.915149811213503</c:v>
                </c:pt>
                <c:pt idx="17">
                  <c:v>-20</c:v>
                </c:pt>
                <c:pt idx="18">
                  <c:v>-13.979400086720375</c:v>
                </c:pt>
                <c:pt idx="19">
                  <c:v>-10.457574905606752</c:v>
                </c:pt>
                <c:pt idx="20">
                  <c:v>-7.9588001734407516</c:v>
                </c:pt>
                <c:pt idx="21">
                  <c:v>-6.0205999132796242</c:v>
                </c:pt>
                <c:pt idx="22">
                  <c:v>-4.4369749923271282</c:v>
                </c:pt>
                <c:pt idx="23">
                  <c:v>-3.0980391997148637</c:v>
                </c:pt>
                <c:pt idx="24">
                  <c:v>-1.9382002601611279</c:v>
                </c:pt>
                <c:pt idx="25">
                  <c:v>-0.91514981121350236</c:v>
                </c:pt>
                <c:pt idx="26">
                  <c:v>0</c:v>
                </c:pt>
              </c:numCache>
            </c:numRef>
          </c:xVal>
          <c:yVal>
            <c:numRef>
              <c:f>'Point de compression LNA+mixer'!$D$3:$D$29</c:f>
              <c:numCache>
                <c:formatCode>General</c:formatCode>
                <c:ptCount val="27"/>
                <c:pt idx="0">
                  <c:v>-62.79323986858013</c:v>
                </c:pt>
                <c:pt idx="1">
                  <c:v>-57.015617746892396</c:v>
                </c:pt>
                <c:pt idx="2">
                  <c:v>-53.03390273903679</c:v>
                </c:pt>
                <c:pt idx="3">
                  <c:v>-42.877511115153993</c:v>
                </c:pt>
                <c:pt idx="4">
                  <c:v>-36.83275015809501</c:v>
                </c:pt>
                <c:pt idx="5">
                  <c:v>-33.151546383555875</c:v>
                </c:pt>
                <c:pt idx="6">
                  <c:v>-30.842362065320152</c:v>
                </c:pt>
                <c:pt idx="7">
                  <c:v>-28.873949984654253</c:v>
                </c:pt>
                <c:pt idx="8">
                  <c:v>-22.487201259916635</c:v>
                </c:pt>
                <c:pt idx="9">
                  <c:v>-16.193366036594171</c:v>
                </c:pt>
                <c:pt idx="10">
                  <c:v>-12.252203473225411</c:v>
                </c:pt>
                <c:pt idx="11">
                  <c:v>-9.6297212024422496</c:v>
                </c:pt>
                <c:pt idx="12">
                  <c:v>-7.7655338398531644</c:v>
                </c:pt>
                <c:pt idx="13">
                  <c:v>-6.2494207757073141</c:v>
                </c:pt>
                <c:pt idx="14">
                  <c:v>-4.2083857567114906</c:v>
                </c:pt>
                <c:pt idx="15">
                  <c:v>-3.5305154165939783</c:v>
                </c:pt>
                <c:pt idx="16">
                  <c:v>-2.6271112321034855</c:v>
                </c:pt>
                <c:pt idx="17">
                  <c:v>-1.5558744512196725</c:v>
                </c:pt>
                <c:pt idx="18">
                  <c:v>4.9398139848309954</c:v>
                </c:pt>
                <c:pt idx="19">
                  <c:v>7.564322994997557</c:v>
                </c:pt>
                <c:pt idx="20">
                  <c:v>8.8024320637560773</c:v>
                </c:pt>
                <c:pt idx="21">
                  <c:v>9.756902402228711</c:v>
                </c:pt>
                <c:pt idx="22">
                  <c:v>10.573192904699798</c:v>
                </c:pt>
                <c:pt idx="23">
                  <c:v>11.212477490998598</c:v>
                </c:pt>
                <c:pt idx="24">
                  <c:v>11.803456631926286</c:v>
                </c:pt>
                <c:pt idx="25">
                  <c:v>12.183347486040395</c:v>
                </c:pt>
                <c:pt idx="26">
                  <c:v>12.278949535606996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7D26-4A30-9289-A7683F6F63EF}"/>
            </c:ext>
          </c:extLst>
        </c:ser>
        <c:ser>
          <c:idx val="2"/>
          <c:order val="2"/>
          <c:tx>
            <c:v>tangente</c:v>
          </c:tx>
          <c:spPr>
            <a:ln w="19050" cap="rnd">
              <a:solidFill>
                <a:srgbClr val="00B0F0"/>
              </a:solidFill>
              <a:prstDash val="solid"/>
              <a:round/>
            </a:ln>
            <a:effectLst/>
          </c:spPr>
          <c:marker>
            <c:symbol val="none"/>
          </c:marker>
          <c:xVal>
            <c:numRef>
              <c:f>'Point de compression LNA+mixer'!$B$3:$B$29</c:f>
              <c:numCache>
                <c:formatCode>General</c:formatCode>
                <c:ptCount val="27"/>
                <c:pt idx="0">
                  <c:v>-80</c:v>
                </c:pt>
                <c:pt idx="1">
                  <c:v>-73.979400086720375</c:v>
                </c:pt>
                <c:pt idx="2">
                  <c:v>-70.457574905606748</c:v>
                </c:pt>
                <c:pt idx="3">
                  <c:v>-60</c:v>
                </c:pt>
                <c:pt idx="4">
                  <c:v>-53.979400086720375</c:v>
                </c:pt>
                <c:pt idx="5">
                  <c:v>-50.457574905606748</c:v>
                </c:pt>
                <c:pt idx="6">
                  <c:v>-47.95880017344075</c:v>
                </c:pt>
                <c:pt idx="7">
                  <c:v>-46.020599913279625</c:v>
                </c:pt>
                <c:pt idx="8">
                  <c:v>-40</c:v>
                </c:pt>
                <c:pt idx="9">
                  <c:v>-33.979400086720375</c:v>
                </c:pt>
                <c:pt idx="10">
                  <c:v>-30.457574905606752</c:v>
                </c:pt>
                <c:pt idx="11">
                  <c:v>-27.95880017344075</c:v>
                </c:pt>
                <c:pt idx="12">
                  <c:v>-26.020599913279625</c:v>
                </c:pt>
                <c:pt idx="13">
                  <c:v>-24.436974992327126</c:v>
                </c:pt>
                <c:pt idx="14">
                  <c:v>-23.098039199714862</c:v>
                </c:pt>
                <c:pt idx="15">
                  <c:v>-21.938200260161128</c:v>
                </c:pt>
                <c:pt idx="16">
                  <c:v>-20.915149811213503</c:v>
                </c:pt>
                <c:pt idx="17">
                  <c:v>-20</c:v>
                </c:pt>
                <c:pt idx="18">
                  <c:v>-13.979400086720375</c:v>
                </c:pt>
                <c:pt idx="19">
                  <c:v>-10.457574905606752</c:v>
                </c:pt>
                <c:pt idx="20">
                  <c:v>-7.9588001734407516</c:v>
                </c:pt>
                <c:pt idx="21">
                  <c:v>-6.0205999132796242</c:v>
                </c:pt>
                <c:pt idx="22">
                  <c:v>-4.4369749923271282</c:v>
                </c:pt>
                <c:pt idx="23">
                  <c:v>-3.0980391997148637</c:v>
                </c:pt>
                <c:pt idx="24">
                  <c:v>-1.9382002601611279</c:v>
                </c:pt>
                <c:pt idx="25">
                  <c:v>-0.91514981121350236</c:v>
                </c:pt>
                <c:pt idx="26">
                  <c:v>0</c:v>
                </c:pt>
              </c:numCache>
            </c:numRef>
          </c:xVal>
          <c:yVal>
            <c:numRef>
              <c:f>'Point de compression LNA+mixer'!$E$3:$E$29</c:f>
              <c:numCache>
                <c:formatCode>General</c:formatCode>
                <c:ptCount val="27"/>
                <c:pt idx="0">
                  <c:v>-63.158999999999992</c:v>
                </c:pt>
                <c:pt idx="1">
                  <c:v>-56.977650069035803</c:v>
                </c:pt>
                <c:pt idx="2">
                  <c:v>-53.361792155586443</c:v>
                </c:pt>
                <c:pt idx="3">
                  <c:v>-42.625</c:v>
                </c:pt>
                <c:pt idx="4">
                  <c:v>-36.443650069035812</c:v>
                </c:pt>
                <c:pt idx="5">
                  <c:v>-32.827792155586451</c:v>
                </c:pt>
                <c:pt idx="6">
                  <c:v>-30.262300138071613</c:v>
                </c:pt>
                <c:pt idx="7">
                  <c:v>-28.272349930964186</c:v>
                </c:pt>
                <c:pt idx="8">
                  <c:v>-22.090999999999998</c:v>
                </c:pt>
                <c:pt idx="9">
                  <c:v>-15.909650069035809</c:v>
                </c:pt>
                <c:pt idx="10">
                  <c:v>-12.293792155586448</c:v>
                </c:pt>
                <c:pt idx="11">
                  <c:v>-9.7283001380716172</c:v>
                </c:pt>
                <c:pt idx="12">
                  <c:v>-7.7383499309641905</c:v>
                </c:pt>
                <c:pt idx="13">
                  <c:v>-6.1124422246222601</c:v>
                </c:pt>
                <c:pt idx="14">
                  <c:v>-4.7377568463472457</c:v>
                </c:pt>
                <c:pt idx="15">
                  <c:v>-3.5469502071074288</c:v>
                </c:pt>
                <c:pt idx="16">
                  <c:v>-2.4965843111729029</c:v>
                </c:pt>
                <c:pt idx="17">
                  <c:v>-1.5569999999999986</c:v>
                </c:pt>
                <c:pt idx="18">
                  <c:v>4.6243499309641916</c:v>
                </c:pt>
                <c:pt idx="19">
                  <c:v>8.2402078444135487</c:v>
                </c:pt>
                <c:pt idx="20">
                  <c:v>10.805699861928382</c:v>
                </c:pt>
                <c:pt idx="21">
                  <c:v>12.79565006903581</c:v>
                </c:pt>
                <c:pt idx="22">
                  <c:v>14.421557775377739</c:v>
                </c:pt>
                <c:pt idx="23">
                  <c:v>15.79624315365275</c:v>
                </c:pt>
                <c:pt idx="24">
                  <c:v>16.98704979289257</c:v>
                </c:pt>
                <c:pt idx="25">
                  <c:v>18.037415688827096</c:v>
                </c:pt>
                <c:pt idx="26">
                  <c:v>18.977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7D26-4A30-9289-A7683F6F63E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82854663"/>
        <c:axId val="382856711"/>
        <c:extLst>
          <c:ext xmlns:c15="http://schemas.microsoft.com/office/drawing/2012/chart" uri="{02D57815-91ED-43cb-92C2-25804820EDAC}">
            <c15:filteredScatterSeries>
              <c15:ser>
                <c:idx val="1"/>
                <c:order val="1"/>
                <c:tx>
                  <c:v>jsp</c:v>
                </c:tx>
                <c:spPr>
                  <a:ln w="19050" cap="rnd">
                    <a:solidFill>
                      <a:schemeClr val="accent2"/>
                    </a:solidFill>
                    <a:round/>
                  </a:ln>
                  <a:effectLst/>
                </c:spPr>
                <c:marker>
                  <c:symbol val="none"/>
                </c:marker>
                <c:trendline>
                  <c:spPr>
                    <a:ln w="19050" cap="rnd">
                      <a:solidFill>
                        <a:schemeClr val="accent2"/>
                      </a:solidFill>
                      <a:prstDash val="sysDot"/>
                    </a:ln>
                    <a:effectLst/>
                  </c:spPr>
                  <c:trendlineType val="linear"/>
                  <c:dispRSqr val="0"/>
                  <c:dispEq val="1"/>
                  <c:trendlineLbl>
                    <c:numFmt formatCode="General" sourceLinked="0"/>
                    <c:spPr>
                      <a:noFill/>
                      <a:ln>
                        <a:noFill/>
                      </a:ln>
                      <a:effectLst/>
                    </c:spPr>
                    <c:txPr>
                      <a:bodyPr rot="0" spcFirstLastPara="1" vertOverflow="ellipsis" vert="horz" wrap="square" anchor="ctr" anchorCtr="1"/>
                      <a:lstStyle/>
                      <a:p>
                        <a:pPr>
                          <a:defRPr sz="900" b="0" i="0" u="none" strike="noStrike" kern="1200" baseline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+mn-lt"/>
                            <a:ea typeface="+mn-ea"/>
                            <a:cs typeface="+mn-cs"/>
                          </a:defRPr>
                        </a:pPr>
                        <a:endParaRPr lang="en-US"/>
                      </a:p>
                    </c:txPr>
                  </c:trendlineLbl>
                </c:trendline>
                <c:xVal>
                  <c:numRef>
                    <c:extLst>
                      <c:ext uri="{02D57815-91ED-43cb-92C2-25804820EDAC}">
                        <c15:formulaRef>
                          <c15:sqref>'Point de compression LNA+mixer'!$B$3:$B$20</c15:sqref>
                        </c15:formulaRef>
                      </c:ext>
                    </c:extLst>
                    <c:numCache>
                      <c:formatCode>General</c:formatCode>
                      <c:ptCount val="18"/>
                      <c:pt idx="0">
                        <c:v>-80</c:v>
                      </c:pt>
                      <c:pt idx="1">
                        <c:v>-73.979400086720375</c:v>
                      </c:pt>
                      <c:pt idx="2">
                        <c:v>-70.457574905606748</c:v>
                      </c:pt>
                      <c:pt idx="3">
                        <c:v>-60</c:v>
                      </c:pt>
                      <c:pt idx="4">
                        <c:v>-53.979400086720375</c:v>
                      </c:pt>
                      <c:pt idx="5">
                        <c:v>-50.457574905606748</c:v>
                      </c:pt>
                      <c:pt idx="6">
                        <c:v>-47.95880017344075</c:v>
                      </c:pt>
                      <c:pt idx="7">
                        <c:v>-46.020599913279625</c:v>
                      </c:pt>
                      <c:pt idx="8">
                        <c:v>-40</c:v>
                      </c:pt>
                      <c:pt idx="9">
                        <c:v>-33.979400086720375</c:v>
                      </c:pt>
                      <c:pt idx="10">
                        <c:v>-30.457574905606752</c:v>
                      </c:pt>
                      <c:pt idx="11">
                        <c:v>-27.95880017344075</c:v>
                      </c:pt>
                      <c:pt idx="12">
                        <c:v>-26.020599913279625</c:v>
                      </c:pt>
                      <c:pt idx="13">
                        <c:v>-24.436974992327126</c:v>
                      </c:pt>
                      <c:pt idx="14">
                        <c:v>-23.098039199714862</c:v>
                      </c:pt>
                      <c:pt idx="15">
                        <c:v>-21.938200260161128</c:v>
                      </c:pt>
                      <c:pt idx="16">
                        <c:v>-20.915149811213503</c:v>
                      </c:pt>
                      <c:pt idx="17">
                        <c:v>-20</c:v>
                      </c:pt>
                    </c:numCache>
                  </c:numRef>
                </c:xVal>
                <c:yVal>
                  <c:numRef>
                    <c:extLst>
                      <c:ext uri="{02D57815-91ED-43cb-92C2-25804820EDAC}">
                        <c15:formulaRef>
                          <c15:sqref>'Point de compression LNA+mixer'!$D$3:$D$20</c15:sqref>
                        </c15:formulaRef>
                      </c:ext>
                    </c:extLst>
                    <c:numCache>
                      <c:formatCode>General</c:formatCode>
                      <c:ptCount val="18"/>
                      <c:pt idx="0">
                        <c:v>-62.79323986858013</c:v>
                      </c:pt>
                      <c:pt idx="1">
                        <c:v>-57.015617746892396</c:v>
                      </c:pt>
                      <c:pt idx="2">
                        <c:v>-53.03390273903679</c:v>
                      </c:pt>
                      <c:pt idx="3">
                        <c:v>-42.877511115153993</c:v>
                      </c:pt>
                      <c:pt idx="4">
                        <c:v>-36.83275015809501</c:v>
                      </c:pt>
                      <c:pt idx="5">
                        <c:v>-33.151546383555875</c:v>
                      </c:pt>
                      <c:pt idx="6">
                        <c:v>-30.842362065320152</c:v>
                      </c:pt>
                      <c:pt idx="7">
                        <c:v>-28.873949984654253</c:v>
                      </c:pt>
                      <c:pt idx="8">
                        <c:v>-22.487201259916635</c:v>
                      </c:pt>
                      <c:pt idx="9">
                        <c:v>-16.193366036594171</c:v>
                      </c:pt>
                      <c:pt idx="10">
                        <c:v>-12.252203473225411</c:v>
                      </c:pt>
                      <c:pt idx="11">
                        <c:v>-9.6297212024422496</c:v>
                      </c:pt>
                      <c:pt idx="12">
                        <c:v>-7.7655338398531644</c:v>
                      </c:pt>
                      <c:pt idx="13">
                        <c:v>-6.2494207757073141</c:v>
                      </c:pt>
                      <c:pt idx="14">
                        <c:v>-4.2083857567114906</c:v>
                      </c:pt>
                      <c:pt idx="15">
                        <c:v>-3.5305154165939783</c:v>
                      </c:pt>
                      <c:pt idx="16">
                        <c:v>-2.6271112321034855</c:v>
                      </c:pt>
                      <c:pt idx="17">
                        <c:v>-1.5558744512196725</c:v>
                      </c:pt>
                    </c:numCache>
                  </c:numRef>
                </c:yVal>
                <c:smooth val="1"/>
                <c:extLst>
                  <c:ext xmlns:c16="http://schemas.microsoft.com/office/drawing/2014/chart" uri="{C3380CC4-5D6E-409C-BE32-E72D297353CC}">
                    <c16:uniqueId val="{00000003-7D26-4A30-9289-A7683F6F63EF}"/>
                  </c:ext>
                </c:extLst>
              </c15:ser>
            </c15:filteredScatterSeries>
          </c:ext>
        </c:extLst>
      </c:scatterChart>
      <c:valAx>
        <c:axId val="382854663"/>
        <c:scaling>
          <c:orientation val="minMax"/>
          <c:max val="10"/>
          <c:min val="-85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Ve(dB)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82856711"/>
        <c:crosses val="autoZero"/>
        <c:crossBetween val="midCat"/>
      </c:valAx>
      <c:valAx>
        <c:axId val="38285671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Vout_LNA (dB)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82854663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1B0EF3-ADC8-4162-A849-2660E8E760D8}" type="datetimeFigureOut">
              <a:rPr lang="fr-FR" smtClean="0"/>
              <a:t>12/06/2025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1DD837-F193-40D3-94C8-C4DDA040632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471696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1DD837-F193-40D3-94C8-C4DDA0406326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492748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fr-FR"/>
              <a:t>Modifiez le style des sous-titres du masque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E4B01-66E1-467C-903B-FBDD66D1E153}" type="datetime1">
              <a:rPr lang="fr-FR" smtClean="0"/>
              <a:t>12/06/2025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‹#›</a:t>
            </a:fld>
            <a:endParaRPr lang="fr-FR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96756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B0E42-3CA6-41E0-AC26-F7F1A703E52A}" type="datetime1">
              <a:rPr lang="fr-FR" smtClean="0"/>
              <a:t>12/06/2025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764373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DD34A-FE3C-4741-B50B-592BF878F6C4}" type="datetime1">
              <a:rPr lang="fr-FR" smtClean="0"/>
              <a:t>12/06/2025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526699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0110B-F71F-4E8C-ABA3-ECF6A23A9EFE}" type="datetime1">
              <a:rPr lang="fr-FR" smtClean="0"/>
              <a:t>12/06/2025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408650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00F6A-D23A-4A56-89A3-A62BDC85B2A6}" type="datetime1">
              <a:rPr lang="fr-FR" smtClean="0"/>
              <a:t>12/06/2025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‹#›</a:t>
            </a:fld>
            <a:endParaRPr lang="fr-FR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20134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2AA74-5C57-433C-AA64-6F7EEDBA53DF}" type="datetime1">
              <a:rPr lang="fr-FR" smtClean="0"/>
              <a:t>12/06/2025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883637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0C9DB-F283-4D52-8BF9-86B74522DA7D}" type="datetime1">
              <a:rPr lang="fr-FR" smtClean="0"/>
              <a:t>12/06/2025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271331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54B70-8CE9-4B76-9B78-D73AD5AEBA33}" type="datetime1">
              <a:rPr lang="fr-FR" smtClean="0"/>
              <a:t>12/06/2025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354897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9C1A35-46E7-4A30-86BC-28358AF7E071}" type="datetime1">
              <a:rPr lang="fr-FR" smtClean="0"/>
              <a:t>12/06/2025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339702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062AAAB-5D7E-46FA-B3BD-2245BC86F25F}" type="datetime1">
              <a:rPr lang="fr-FR" smtClean="0"/>
              <a:t>12/06/2025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7C6CCC6-2BE5-4E42-96A4-D1E8E81A3D8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095627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0EB05-1AC0-4680-97EC-3AEBE10AB61C}" type="datetime1">
              <a:rPr lang="fr-FR" smtClean="0"/>
              <a:t>12/06/2025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597476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825DAE13-4D4C-4541-B19E-F04C3906654A}" type="datetime1">
              <a:rPr lang="fr-FR" smtClean="0"/>
              <a:t>12/06/2025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27C6CCC6-2BE5-4E42-96A4-D1E8E81A3D8E}" type="slidenum">
              <a:rPr lang="fr-FR" smtClean="0"/>
              <a:t>‹#›</a:t>
            </a:fld>
            <a:endParaRPr lang="fr-FR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94765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s://qucs-s-help.readthedocs.io/en/latest/overview/simulation-types/sweeps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7.png"/><Relationship Id="rId3" Type="http://schemas.openxmlformats.org/officeDocument/2006/relationships/image" Target="../media/image48.png"/><Relationship Id="rId7" Type="http://schemas.openxmlformats.org/officeDocument/2006/relationships/image" Target="../media/image51.png"/><Relationship Id="rId12" Type="http://schemas.openxmlformats.org/officeDocument/2006/relationships/image" Target="../media/image56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eg"/><Relationship Id="rId11" Type="http://schemas.openxmlformats.org/officeDocument/2006/relationships/image" Target="../media/image55.png"/><Relationship Id="rId5" Type="http://schemas.openxmlformats.org/officeDocument/2006/relationships/image" Target="../media/image50.png"/><Relationship Id="rId15" Type="http://schemas.openxmlformats.org/officeDocument/2006/relationships/image" Target="../media/image59.png"/><Relationship Id="rId10" Type="http://schemas.openxmlformats.org/officeDocument/2006/relationships/image" Target="../media/image54.png"/><Relationship Id="rId4" Type="http://schemas.openxmlformats.org/officeDocument/2006/relationships/image" Target="../media/image49.png"/><Relationship Id="rId9" Type="http://schemas.openxmlformats.org/officeDocument/2006/relationships/image" Target="../media/image53.png"/><Relationship Id="rId14" Type="http://schemas.openxmlformats.org/officeDocument/2006/relationships/image" Target="../media/image5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jpe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7" Type="http://schemas.openxmlformats.org/officeDocument/2006/relationships/image" Target="../media/image85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1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1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emf"/><Relationship Id="rId7" Type="http://schemas.openxmlformats.org/officeDocument/2006/relationships/image" Target="../media/image30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emf"/><Relationship Id="rId5" Type="http://schemas.openxmlformats.org/officeDocument/2006/relationships/image" Target="../media/image28.emf"/><Relationship Id="rId4" Type="http://schemas.openxmlformats.org/officeDocument/2006/relationships/image" Target="../media/image27.emf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9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emf"/><Relationship Id="rId3" Type="http://schemas.openxmlformats.org/officeDocument/2006/relationships/image" Target="../media/image26.emf"/><Relationship Id="rId7" Type="http://schemas.openxmlformats.org/officeDocument/2006/relationships/image" Target="../media/image30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emf"/><Relationship Id="rId5" Type="http://schemas.openxmlformats.org/officeDocument/2006/relationships/image" Target="../media/image28.emf"/><Relationship Id="rId4" Type="http://schemas.openxmlformats.org/officeDocument/2006/relationships/image" Target="../media/image27.emf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2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jpe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fr-FR"/>
              <a:t>Dimensionnement LNA</a:t>
            </a:r>
            <a:br>
              <a:rPr lang="fr-FR"/>
            </a:br>
            <a:r>
              <a:rPr lang="fr-FR" err="1"/>
              <a:t>DashBoard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fr-FR"/>
              <a:t>Promo MT 2026</a:t>
            </a:r>
          </a:p>
          <a:p>
            <a:r>
              <a:rPr lang="fr-FR" sz="1800"/>
              <a:t>Baptiste Monget | Sacha Lutoff | Akram </a:t>
            </a:r>
            <a:r>
              <a:rPr lang="fr-FR" sz="1800" err="1"/>
              <a:t>Atouile</a:t>
            </a:r>
            <a:r>
              <a:rPr lang="fr-FR" sz="1800"/>
              <a:t> |Brice Gogue-meunier</a:t>
            </a:r>
          </a:p>
        </p:txBody>
      </p:sp>
    </p:spTree>
    <p:extLst>
      <p:ext uri="{BB962C8B-B14F-4D97-AF65-F5344CB8AC3E}">
        <p14:creationId xmlns:p14="http://schemas.microsoft.com/office/powerpoint/2010/main" val="37840890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C1E090C-D2CF-42DE-FFA3-305B899D15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Adaptation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744483CD-D012-13F5-EC15-6C9F5533AE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fr-FR"/>
                  <a:t>En ajoutant l1 = 3nH</a:t>
                </a:r>
              </a:p>
              <a:p>
                <a:r>
                  <a:rPr lang="fr-FR"/>
                  <a:t>On 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42,3</m:t>
                            </m:r>
                          </m:e>
                          <m:sup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+4,81²</m:t>
                        </m:r>
                      </m:e>
                    </m:rad>
                    <m:r>
                      <a:rPr lang="fr-FR" b="0" i="1" smtClean="0">
                        <a:latin typeface="Cambria Math" panose="02040503050406030204" pitchFamily="18" charset="0"/>
                      </a:rPr>
                      <m:t>=42,6</m:t>
                    </m:r>
                  </m:oMath>
                </a14:m>
                <a:endParaRPr lang="fr-FR" b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fr-FR" b="0" i="0" smtClean="0">
                                <a:latin typeface="Cambria Math" panose="02040503050406030204" pitchFamily="18" charset="0"/>
                              </a:rPr>
                              <m:t>Γ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𝑑𝐵</m:t>
                            </m:r>
                          </m:sub>
                        </m:sSub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</a:rPr>
                      <m:t>=10</m:t>
                    </m:r>
                    <m:func>
                      <m:func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fr-FR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  <m:t>𝑍</m:t>
                                        </m:r>
                                      </m:e>
                                      <m:sub>
                                        <m: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sub>
                                    </m:sSub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−50</m:t>
                                    </m:r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  <m:t>𝑍</m:t>
                                        </m:r>
                                      </m:e>
                                      <m:sub>
                                        <m: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sub>
                                    </m:sSub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+50</m:t>
                                    </m:r>
                                  </m:den>
                                </m:f>
                              </m:e>
                            </m:d>
                          </m:e>
                        </m:d>
                      </m:e>
                    </m:func>
                  </m:oMath>
                </a14:m>
                <a:endParaRPr lang="fr-FR" b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=−10,9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𝑑𝐵</m:t>
                    </m:r>
                  </m:oMath>
                </a14:m>
                <a:endParaRPr lang="fr-FR"/>
              </a:p>
              <a:p>
                <a:r>
                  <a:rPr lang="fr-FR"/>
                  <a:t>Acceptable</a:t>
                </a:r>
              </a:p>
            </p:txBody>
          </p:sp>
        </mc:Choice>
        <mc:Fallback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744483CD-D012-13F5-EC15-6C9F5533A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06" t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AA39D1C-D909-052B-AEB2-0DD1719DF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10</a:t>
            </a:fld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D84BB709-4629-79AF-9AB3-1EAC386335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5881" y="1534333"/>
            <a:ext cx="6878751" cy="4425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4815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D20ACC1-94EB-DBD3-7844-0D00C9130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Miroir de courant – dimension </a:t>
            </a:r>
            <a:r>
              <a:rPr lang="fr-FR" err="1"/>
              <a:t>Nmos</a:t>
            </a:r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14DDEF5-DC64-5E7B-EFA4-DBB6480FDC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11</a:t>
            </a:fld>
            <a:endParaRPr lang="fr-F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58A85FC8-A78D-6AD0-9F12-BD3A1F96267C}"/>
                  </a:ext>
                </a:extLst>
              </p:cNvPr>
              <p:cNvSpPr txBox="1"/>
              <p:nvPr/>
            </p:nvSpPr>
            <p:spPr>
              <a:xfrm>
                <a:off x="121920" y="1871312"/>
                <a:ext cx="6909816" cy="43659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/>
                  <a:t>Objectif : trouver le W du nmos3 pour avoir 1,3mA dans le </a:t>
                </a:r>
                <a:r>
                  <a:rPr lang="fr-FR" err="1"/>
                  <a:t>cascode</a:t>
                </a:r>
                <a:endParaRPr lang="fr-FR"/>
              </a:p>
              <a:p>
                <a:r>
                  <a:rPr lang="fr-FR">
                    <a:sym typeface="Wingdings" panose="05000000000000000000" pitchFamily="2" charset="2"/>
                  </a:rPr>
                  <a:t> </a:t>
                </a:r>
                <a:r>
                  <a:rPr lang="fr-FR" err="1"/>
                  <a:t>Rrf</a:t>
                </a:r>
                <a:r>
                  <a:rPr lang="fr-FR"/>
                  <a:t> sert à empêcher les signaux </a:t>
                </a:r>
                <a:r>
                  <a:rPr lang="fr-FR" err="1"/>
                  <a:t>rf</a:t>
                </a:r>
                <a:r>
                  <a:rPr lang="fr-FR"/>
                  <a:t> de remonter dans la grille de M3</a:t>
                </a:r>
              </a:p>
              <a:p>
                <a:pPr marL="285750" indent="-285750">
                  <a:buFont typeface="Wingdings" panose="05000000000000000000" pitchFamily="2" charset="2"/>
                  <a:buChar char="à"/>
                </a:pPr>
                <a:r>
                  <a:rPr lang="fr-FR" err="1">
                    <a:sym typeface="Wingdings" panose="05000000000000000000" pitchFamily="2" charset="2"/>
                  </a:rPr>
                  <a:t>Sweep</a:t>
                </a:r>
                <a:r>
                  <a:rPr lang="fr-FR">
                    <a:sym typeface="Wingdings" panose="05000000000000000000" pitchFamily="2" charset="2"/>
                  </a:rPr>
                  <a:t> </a:t>
                </a:r>
                <a:r>
                  <a:rPr lang="fr-FR" err="1">
                    <a:sym typeface="Wingdings" panose="05000000000000000000" pitchFamily="2" charset="2"/>
                  </a:rPr>
                  <a:t>parameter</a:t>
                </a:r>
                <a:r>
                  <a:rPr lang="fr-FR">
                    <a:sym typeface="Wingdings" panose="05000000000000000000" pitchFamily="2" charset="2"/>
                  </a:rPr>
                  <a:t> en DC = seulement </a:t>
                </a:r>
                <a:r>
                  <a:rPr lang="fr-FR" err="1">
                    <a:sym typeface="Wingdings" panose="05000000000000000000" pitchFamily="2" charset="2"/>
                  </a:rPr>
                  <a:t>resistance</a:t>
                </a:r>
                <a:r>
                  <a:rPr lang="fr-FR">
                    <a:sym typeface="Wingdings" panose="05000000000000000000" pitchFamily="2" charset="2"/>
                  </a:rPr>
                  <a:t> ou source</a:t>
                </a:r>
              </a:p>
              <a:p>
                <a:pPr marL="742950" lvl="1" indent="-285750">
                  <a:buFont typeface="Wingdings" panose="05000000000000000000" pitchFamily="2" charset="2"/>
                  <a:buChar char="à"/>
                </a:pPr>
                <a:r>
                  <a:rPr lang="fr-FR">
                    <a:sym typeface="Wingdings" panose="05000000000000000000" pitchFamily="2" charset="2"/>
                  </a:rPr>
                  <a:t>PAS POSSIBLE DE FAIRE UNE ANALYSE PARAMETRIQUE SUR NMOS3.W</a:t>
                </a:r>
              </a:p>
              <a:p>
                <a:pPr lvl="2"/>
                <a:r>
                  <a:rPr lang="fr-FR">
                    <a:sym typeface="Wingdings" panose="05000000000000000000" pitchFamily="2" charset="2"/>
                    <a:hlinkClick r:id="rId2"/>
                  </a:rPr>
                  <a:t>https://qucs-s-help.readthedocs.io/en/latest/overview/simulation-types/sweeps.html</a:t>
                </a:r>
                <a:endParaRPr lang="fr-FR">
                  <a:sym typeface="Wingdings" panose="05000000000000000000" pitchFamily="2" charset="2"/>
                </a:endParaRPr>
              </a:p>
              <a:p>
                <a:pPr marL="285750" indent="-285750">
                  <a:buFont typeface="Wingdings" panose="05000000000000000000" pitchFamily="2" charset="2"/>
                  <a:buChar char="à"/>
                </a:pPr>
                <a:r>
                  <a:rPr lang="fr-FR">
                    <a:sym typeface="Wingdings" panose="05000000000000000000" pitchFamily="2" charset="2"/>
                  </a:rPr>
                  <a:t>Par dichotomie, on trouve W=205µm</a:t>
                </a:r>
              </a:p>
              <a:p>
                <a:pPr marL="285750" indent="-285750">
                  <a:buFont typeface="Wingdings" panose="05000000000000000000" pitchFamily="2" charset="2"/>
                  <a:buChar char="à"/>
                </a:pPr>
                <a:endParaRPr lang="fr-FR">
                  <a:sym typeface="Wingdings" panose="05000000000000000000" pitchFamily="2" charset="2"/>
                </a:endParaRPr>
              </a:p>
              <a:p>
                <a:r>
                  <a:rPr lang="fr-FR" sz="2400" b="1">
                    <a:sym typeface="Wingdings" panose="05000000000000000000" pitchFamily="2" charset="2"/>
                  </a:rPr>
                  <a:t>Nouvelle dimension : (polarisation mini pour 1,3mA)</a:t>
                </a:r>
              </a:p>
              <a:p>
                <a:r>
                  <a:rPr lang="fr-FR" sz="1800" b="1"/>
                  <a:t>- </a:t>
                </a:r>
                <a14:m>
                  <m:oMath xmlns:m="http://schemas.openxmlformats.org/officeDocument/2006/math">
                    <m:r>
                      <a:rPr lang="fr-FR" sz="1800" b="1" i="1" smtClean="0">
                        <a:latin typeface="Cambria Math" panose="02040503050406030204" pitchFamily="18" charset="0"/>
                      </a:rPr>
                      <m:t>𝑾</m:t>
                    </m:r>
                    <m:r>
                      <a:rPr lang="fr-FR" sz="1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sz="1800" b="1" i="1" smtClean="0">
                        <a:latin typeface="Cambria Math" panose="02040503050406030204" pitchFamily="18" charset="0"/>
                      </a:rPr>
                      <m:t>𝟑𝟒</m:t>
                    </m:r>
                    <m:r>
                      <a:rPr lang="fr-FR" sz="1800" b="1" i="1" smtClean="0">
                        <a:latin typeface="Cambria Math" panose="02040503050406030204" pitchFamily="18" charset="0"/>
                      </a:rPr>
                      <m:t>µ</m:t>
                    </m:r>
                    <m:r>
                      <a:rPr lang="fr-FR" sz="1800" b="1" i="1" smtClean="0">
                        <a:latin typeface="Cambria Math" panose="02040503050406030204" pitchFamily="18" charset="0"/>
                      </a:rPr>
                      <m:t>𝒎</m:t>
                    </m:r>
                  </m:oMath>
                </a14:m>
                <a:endParaRPr lang="fr-FR" sz="1800" b="1" i="1">
                  <a:latin typeface="Cambria Math" panose="02040503050406030204" pitchFamily="18" charset="0"/>
                </a:endParaRPr>
              </a:p>
              <a:p>
                <a:r>
                  <a:rPr lang="fr-FR" sz="1800" b="1"/>
                  <a:t>- </a:t>
                </a:r>
                <a14:m>
                  <m:oMath xmlns:m="http://schemas.openxmlformats.org/officeDocument/2006/math">
                    <m:r>
                      <a:rPr lang="fr-FR" sz="1800" b="1" i="1" smtClean="0">
                        <a:latin typeface="Cambria Math" panose="02040503050406030204" pitchFamily="18" charset="0"/>
                      </a:rPr>
                      <m:t>𝑳</m:t>
                    </m:r>
                    <m:r>
                      <a:rPr lang="fr-FR" sz="1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sz="1800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fr-FR" sz="1800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fr-FR" sz="1800" b="1" i="1" smtClean="0">
                        <a:latin typeface="Cambria Math" panose="02040503050406030204" pitchFamily="18" charset="0"/>
                      </a:rPr>
                      <m:t>𝟐𝟗</m:t>
                    </m:r>
                    <m:r>
                      <a:rPr lang="fr-FR" sz="1800" b="1" i="1" smtClean="0">
                        <a:latin typeface="Cambria Math" panose="02040503050406030204" pitchFamily="18" charset="0"/>
                      </a:rPr>
                      <m:t>µ</m:t>
                    </m:r>
                    <m:r>
                      <a:rPr lang="fr-FR" sz="1800" b="1" i="1" smtClean="0">
                        <a:latin typeface="Cambria Math" panose="02040503050406030204" pitchFamily="18" charset="0"/>
                      </a:rPr>
                      <m:t>𝒎</m:t>
                    </m:r>
                  </m:oMath>
                </a14:m>
                <a:endParaRPr lang="fr-FR" sz="1800" b="1" i="1">
                  <a:latin typeface="Cambria Math" panose="02040503050406030204" pitchFamily="18" charset="0"/>
                </a:endParaRPr>
              </a:p>
              <a:p>
                <a:pPr marL="285750" indent="-285750">
                  <a:buFontTx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FR" sz="18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𝑵</m:t>
                        </m:r>
                      </m:e>
                      <m:sub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𝒈𝒂𝒕𝒆</m:t>
                        </m:r>
                      </m:sub>
                    </m:sSub>
                    <m:r>
                      <a:rPr lang="fr-FR" sz="1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sz="1800" b="1" i="1" smtClean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endParaRPr lang="fr-FR" sz="1800" b="1"/>
              </a:p>
              <a:p>
                <a:endParaRPr lang="fr-FR">
                  <a:sym typeface="Wingdings" panose="05000000000000000000" pitchFamily="2" charset="2"/>
                </a:endParaRPr>
              </a:p>
            </p:txBody>
          </p:sp>
        </mc:Choice>
        <mc:Fallback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58A85FC8-A78D-6AD0-9F12-BD3A1F9626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920" y="1871312"/>
                <a:ext cx="6909816" cy="4365939"/>
              </a:xfrm>
              <a:prstGeom prst="rect">
                <a:avLst/>
              </a:prstGeom>
              <a:blipFill>
                <a:blip r:embed="rId3"/>
                <a:stretch>
                  <a:fillRect l="-1323" t="-8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age 4">
            <a:extLst>
              <a:ext uri="{FF2B5EF4-FFF2-40B4-BE49-F238E27FC236}">
                <a16:creationId xmlns:a16="http://schemas.microsoft.com/office/drawing/2014/main" id="{EF6DFEC8-A188-683E-5ED2-8F89F0C8CE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1919" y="1537167"/>
            <a:ext cx="5290081" cy="5034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6604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77C2FD-F930-AA39-009A-F59679C2BB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442DD0A-A20B-A4A6-01CB-AD07894CFB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Miroir de courant - </a:t>
            </a:r>
            <a:r>
              <a:rPr lang="fr-FR" err="1"/>
              <a:t>Rpol</a:t>
            </a:r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E218755-A1E2-1F46-FF38-0D25D8C1F5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12</a:t>
            </a:fld>
            <a:endParaRPr lang="fr-F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3F6BF840-E507-B61A-9F4A-4F02018DBF52}"/>
                  </a:ext>
                </a:extLst>
              </p:cNvPr>
              <p:cNvSpPr txBox="1"/>
              <p:nvPr/>
            </p:nvSpPr>
            <p:spPr>
              <a:xfrm>
                <a:off x="192024" y="2852928"/>
                <a:ext cx="5750759" cy="18844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/>
                  <a:t>Objectif : la résistance pour avoir un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𝑀𝑜𝑠</m:t>
                            </m:r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=1,3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𝑚𝐴</m:t>
                    </m:r>
                  </m:oMath>
                </a14:m>
                <a:endParaRPr lang="fr-FR"/>
              </a:p>
              <a:p>
                <a:pPr marL="285750" indent="-285750">
                  <a:buFont typeface="Wingdings" panose="05000000000000000000" pitchFamily="2" charset="2"/>
                  <a:buChar char="à"/>
                </a:pPr>
                <a:r>
                  <a:rPr lang="fr-FR">
                    <a:sym typeface="Wingdings" panose="05000000000000000000" pitchFamily="2" charset="2"/>
                  </a:rPr>
                  <a:t>Faire un </a:t>
                </a:r>
                <a:r>
                  <a:rPr lang="fr-FR" err="1">
                    <a:sym typeface="Wingdings" panose="05000000000000000000" pitchFamily="2" charset="2"/>
                  </a:rPr>
                  <a:t>sweep</a:t>
                </a:r>
                <a:r>
                  <a:rPr lang="fr-FR">
                    <a:sym typeface="Wingdings" panose="05000000000000000000" pitchFamily="2" charset="2"/>
                  </a:rPr>
                  <a:t> sur </a:t>
                </a:r>
                <a:r>
                  <a:rPr lang="fr-FR" err="1">
                    <a:sym typeface="Wingdings" panose="05000000000000000000" pitchFamily="2" charset="2"/>
                  </a:rPr>
                  <a:t>Rpol</a:t>
                </a:r>
                <a:r>
                  <a:rPr lang="fr-FR">
                    <a:sym typeface="Wingdings" panose="05000000000000000000" pitchFamily="2" charset="2"/>
                  </a:rPr>
                  <a:t> et observer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𝑀𝑜𝑠</m:t>
                            </m:r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</m:oMath>
                </a14:m>
                <a:endParaRPr lang="fr-FR" b="0">
                  <a:sym typeface="Wingdings" panose="05000000000000000000" pitchFamily="2" charset="2"/>
                </a:endParaRPr>
              </a:p>
              <a:p>
                <a:pPr marL="285750" indent="-285750">
                  <a:buFont typeface="Wingdings" panose="05000000000000000000" pitchFamily="2" charset="2"/>
                  <a:buChar char="à"/>
                </a:pPr>
                <a:r>
                  <a:rPr lang="fr-FR"/>
                  <a:t>On trouve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𝑝𝑜𝑙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0" i="0" smtClean="0">
                        <a:latin typeface="Cambria Math" panose="02040503050406030204" pitchFamily="18" charset="0"/>
                      </a:rPr>
                      <m:t>670</m:t>
                    </m:r>
                    <m:r>
                      <m:rPr>
                        <m:sty m:val="p"/>
                      </m:rPr>
                      <a:rPr lang="fr-FR" b="0" i="0" smtClean="0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fr-FR"/>
                  <a:t> </a:t>
                </a:r>
              </a:p>
              <a:p>
                <a:pPr marL="285750" indent="-285750">
                  <a:buFont typeface="Wingdings" panose="05000000000000000000" pitchFamily="2" charset="2"/>
                  <a:buChar char="à"/>
                </a:pPr>
                <a:endParaRPr lang="fr-FR">
                  <a:sym typeface="Wingdings" panose="05000000000000000000" pitchFamily="2" charset="2"/>
                </a:endParaRPr>
              </a:p>
              <a:p>
                <a:r>
                  <a:rPr lang="fr-FR" b="1">
                    <a:sym typeface="Wingdings" panose="05000000000000000000" pitchFamily="2" charset="2"/>
                  </a:rPr>
                  <a:t>Avec nouvelles dimension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b="1" i="1" smtClean="0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fr-FR" sz="2000" b="1" i="1" smtClean="0">
                              <a:latin typeface="Cambria Math" panose="02040503050406030204" pitchFamily="18" charset="0"/>
                            </a:rPr>
                            <m:t>𝒑𝒐𝒍</m:t>
                          </m:r>
                        </m:sub>
                      </m:sSub>
                      <m:r>
                        <a:rPr lang="fr-FR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000" b="0" i="0" smtClean="0">
                          <a:latin typeface="Cambria Math" panose="02040503050406030204" pitchFamily="18" charset="0"/>
                        </a:rPr>
                        <m:t>5,11</m:t>
                      </m:r>
                      <m:r>
                        <m:rPr>
                          <m:sty m:val="p"/>
                        </m:rPr>
                        <a:rPr lang="fr-FR" sz="2000" b="0" i="0" smtClean="0">
                          <a:latin typeface="Cambria Math" panose="02040503050406030204" pitchFamily="18" charset="0"/>
                        </a:rPr>
                        <m:t>kΩ</m:t>
                      </m:r>
                    </m:oMath>
                  </m:oMathPara>
                </a14:m>
                <a:endParaRPr lang="fr-FR">
                  <a:sym typeface="Wingdings" panose="05000000000000000000" pitchFamily="2" charset="2"/>
                </a:endParaRPr>
              </a:p>
            </p:txBody>
          </p:sp>
        </mc:Choice>
        <mc:Fallback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3F6BF840-E507-B61A-9F4A-4F02018DBF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024" y="2852928"/>
                <a:ext cx="5750759" cy="1884427"/>
              </a:xfrm>
              <a:prstGeom prst="rect">
                <a:avLst/>
              </a:prstGeom>
              <a:blipFill>
                <a:blip r:embed="rId2"/>
                <a:stretch>
                  <a:fillRect l="-954" t="-1294" b="-12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Image 10">
            <a:extLst>
              <a:ext uri="{FF2B5EF4-FFF2-40B4-BE49-F238E27FC236}">
                <a16:creationId xmlns:a16="http://schemas.microsoft.com/office/drawing/2014/main" id="{64852DF6-6249-9F19-34E4-09A2DB3A5B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1900" y="1618487"/>
            <a:ext cx="6206427" cy="4641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8120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0A5C00A-2BE8-3536-C63A-553200C82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Calcul du gain - </a:t>
            </a:r>
            <a:r>
              <a:rPr lang="fr-FR" err="1"/>
              <a:t>Gv</a:t>
            </a:r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506BE54-E6C5-3B60-2B4A-AE4AF85F3C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z="1100" b="1" smtClean="0"/>
              <a:t>13</a:t>
            </a:fld>
            <a:endParaRPr lang="fr-FR" sz="1100" b="1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38809AD3-8B8C-9F37-4541-20E54BC39C81}"/>
                  </a:ext>
                </a:extLst>
              </p:cNvPr>
              <p:cNvSpPr txBox="1"/>
              <p:nvPr/>
            </p:nvSpPr>
            <p:spPr>
              <a:xfrm>
                <a:off x="122791" y="2189967"/>
                <a:ext cx="4425696" cy="29306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b="0">
                    <a:latin typeface="Cambria Math" panose="02040503050406030204" pitchFamily="18" charset="0"/>
                  </a:rPr>
                  <a:t>Sortie LNA est en haute impédance</a:t>
                </a:r>
              </a:p>
              <a:p>
                <a:r>
                  <a:rPr lang="fr-FR">
                    <a:latin typeface="Cambria Math" panose="02040503050406030204" pitchFamily="18" charset="0"/>
                  </a:rPr>
                  <a:t>Donc </a:t>
                </a:r>
                <a14:m>
                  <m:oMath xmlns:m="http://schemas.openxmlformats.org/officeDocument/2006/math">
                    <m:r>
                      <a:rPr lang="fr-FR" b="0" i="0" smtClean="0">
                        <a:latin typeface="Cambria Math" panose="02040503050406030204" pitchFamily="18" charset="0"/>
                      </a:rPr>
                      <m:t>50</m:t>
                    </m:r>
                    <m:r>
                      <m:rPr>
                        <m:sty m:val="p"/>
                      </m:rPr>
                      <a:rPr lang="fr-FR" b="0" i="0" smtClean="0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fr-FR" b="0">
                    <a:latin typeface="Cambria Math" panose="02040503050406030204" pitchFamily="18" charset="0"/>
                  </a:rPr>
                  <a:t> face à une Hi-Z ne fonctionne pas (toute la puissance part dans le port et ne résonne pas avec LC) </a:t>
                </a:r>
                <a:r>
                  <a:rPr lang="fr-FR" b="0">
                    <a:latin typeface="Cambria Math" panose="02040503050406030204" pitchFamily="18" charset="0"/>
                    <a:sym typeface="Wingdings" panose="05000000000000000000" pitchFamily="2" charset="2"/>
                  </a:rPr>
                  <a:t> Donc port 2 hi-Z (</a:t>
                </a:r>
                <a14:m>
                  <m:oMath xmlns:m="http://schemas.openxmlformats.org/officeDocument/2006/math">
                    <m:r>
                      <a:rPr lang="fr-FR">
                        <a:latin typeface="Cambria Math" panose="02040503050406030204" pitchFamily="18" charset="0"/>
                      </a:rPr>
                      <m:t>5</m:t>
                    </m:r>
                    <m:r>
                      <m:rPr>
                        <m:sty m:val="p"/>
                      </m:rPr>
                      <a:rPr lang="fr-FR" b="0" i="0" smtClean="0">
                        <a:latin typeface="Cambria Math" panose="02040503050406030204" pitchFamily="18" charset="0"/>
                      </a:rPr>
                      <m:t>k</m:t>
                    </m:r>
                    <m:r>
                      <m:rPr>
                        <m:sty m:val="p"/>
                      </m:rPr>
                      <a:rPr lang="fr-FR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fr-FR" b="0">
                    <a:latin typeface="Cambria Math" panose="02040503050406030204" pitchFamily="18" charset="0"/>
                  </a:rPr>
                  <a:t>)</a:t>
                </a:r>
              </a:p>
              <a:p>
                <a:r>
                  <a:rPr lang="fr-FR" b="0">
                    <a:latin typeface="Cambria Math" panose="02040503050406030204" pitchFamily="18" charset="0"/>
                  </a:rPr>
                  <a:t>Mais il faut compenser la différence entre port 1 et port 2 dans le calcul du gain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=10</m:t>
                      </m:r>
                      <m:func>
                        <m:func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21</m:t>
                                  </m:r>
                                </m:sub>
                              </m:sSub>
                            </m:e>
                          </m:d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+10</m:t>
                          </m:r>
                          <m:func>
                            <m:func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fr-FR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fr-FR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FR" b="0" i="1" smtClean="0">
                                              <a:latin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</m:e>
                                        <m:sub>
                                          <m:r>
                                            <a:rPr lang="fr-FR" b="0" i="1" smtClean="0">
                                              <a:latin typeface="Cambria Math" panose="02040503050406030204" pitchFamily="18" charset="0"/>
                                            </a:rPr>
                                            <m:t>𝑜𝑢𝑡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fr-FR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FR" b="0" i="1" smtClean="0">
                                              <a:latin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</m:e>
                                        <m:sub>
                                          <m:r>
                                            <a:rPr lang="fr-FR" b="0" i="1" smtClean="0">
                                              <a:latin typeface="Cambria Math" panose="02040503050406030204" pitchFamily="18" charset="0"/>
                                            </a:rPr>
                                            <m:t>𝑖𝑛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</m:func>
                        </m:e>
                      </m:func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=18,4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𝑑𝐵</m:t>
                      </m:r>
                    </m:oMath>
                  </m:oMathPara>
                </a14:m>
                <a:endParaRPr lang="fr-FR"/>
              </a:p>
              <a:p>
                <a:r>
                  <a:rPr lang="fr-FR"/>
                  <a:t>Avec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=5000 </m:t>
                    </m:r>
                  </m:oMath>
                </a14:m>
                <a:r>
                  <a:rPr lang="fr-FR"/>
                  <a:t>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=50</m:t>
                    </m:r>
                  </m:oMath>
                </a14:m>
                <a:endParaRPr lang="fr-FR" b="0"/>
              </a:p>
            </p:txBody>
          </p:sp>
        </mc:Choice>
        <mc:Fallback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38809AD3-8B8C-9F37-4541-20E54BC39C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791" y="2189967"/>
                <a:ext cx="4425696" cy="2930674"/>
              </a:xfrm>
              <a:prstGeom prst="rect">
                <a:avLst/>
              </a:prstGeom>
              <a:blipFill>
                <a:blip r:embed="rId2"/>
                <a:stretch>
                  <a:fillRect l="-1102" t="-1247" r="-1791" b="-22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age 4">
            <a:extLst>
              <a:ext uri="{FF2B5EF4-FFF2-40B4-BE49-F238E27FC236}">
                <a16:creationId xmlns:a16="http://schemas.microsoft.com/office/drawing/2014/main" id="{2450FF8E-4E02-CEDF-3E8E-9B62658CD78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AE1"/>
              </a:clrFrom>
              <a:clrTo>
                <a:srgbClr val="FFFAE1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548487" y="1446389"/>
            <a:ext cx="7734953" cy="5013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1372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454E01-39A5-9167-AA4D-018D0F331B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re 1">
                <a:extLst>
                  <a:ext uri="{FF2B5EF4-FFF2-40B4-BE49-F238E27FC236}">
                    <a16:creationId xmlns:a16="http://schemas.microsoft.com/office/drawing/2014/main" id="{6F09F9C8-6D4E-FB84-DC6E-C5FB74728AC8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br>
                  <a:rPr lang="fr-FR"/>
                </a:br>
                <a:r>
                  <a:rPr lang="fr-FR"/>
                  <a:t>Recalcul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endParaRPr lang="fr-FR"/>
              </a:p>
            </p:txBody>
          </p:sp>
        </mc:Choice>
        <mc:Fallback>
          <p:sp>
            <p:nvSpPr>
              <p:cNvPr id="2" name="Titre 1">
                <a:extLst>
                  <a:ext uri="{FF2B5EF4-FFF2-40B4-BE49-F238E27FC236}">
                    <a16:creationId xmlns:a16="http://schemas.microsoft.com/office/drawing/2014/main" id="{6F09F9C8-6D4E-FB84-DC6E-C5FB74728AC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727" b="-189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86A234C-6257-1E8E-731B-D591C6076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z="1100" b="1" smtClean="0"/>
              <a:t>14</a:t>
            </a:fld>
            <a:endParaRPr lang="fr-FR" sz="1100" b="1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43664173-95B1-96C2-8915-11694B8CB5F0}"/>
                  </a:ext>
                </a:extLst>
              </p:cNvPr>
              <p:cNvSpPr txBox="1"/>
              <p:nvPr/>
            </p:nvSpPr>
            <p:spPr>
              <a:xfrm>
                <a:off x="25850" y="2294033"/>
                <a:ext cx="4690872" cy="31250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fr-FR" b="0"/>
                  <a:t>Comme le transistor </a:t>
                </a:r>
                <a:r>
                  <a:rPr lang="fr-FR" b="0" err="1"/>
                  <a:t>cascode</a:t>
                </a:r>
                <a:r>
                  <a:rPr lang="fr-FR" b="0"/>
                  <a:t> est gros (W=106µ), il entraine une capacité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𝑔𝑑</m:t>
                        </m:r>
                      </m:sub>
                    </m:sSub>
                  </m:oMath>
                </a14:m>
                <a:r>
                  <a:rPr lang="fr-FR" b="0"/>
                  <a:t> 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𝑑𝑏</m:t>
                        </m:r>
                      </m:sub>
                    </m:sSub>
                  </m:oMath>
                </a14:m>
                <a:r>
                  <a:rPr lang="fr-FR" b="0"/>
                  <a:t>non négligeable. </a:t>
                </a:r>
                <a:r>
                  <a:rPr lang="fr-FR"/>
                  <a:t>Comme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  <m:sSub>
                              <m:sSubPr>
                                <m:ctrlP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𝑡𝑜𝑡</m:t>
                                </m:r>
                              </m:sub>
                            </m:sSub>
                          </m:e>
                        </m:rad>
                      </m:den>
                    </m:f>
                  </m:oMath>
                </a14:m>
                <a:r>
                  <a:rPr lang="fr-FR" b="0"/>
                  <a:t> et que</a:t>
                </a:r>
              </a:p>
              <a:p>
                <a:pPr algn="just"/>
                <a:r>
                  <a:rPr lang="fr-FR" b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𝑡𝑜𝑡</m:t>
                        </m:r>
                      </m:sub>
                    </m:sSub>
                    <m:r>
                      <a:rPr lang="fr-FR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</a:rPr>
                          <m:t>𝑔𝑑</m:t>
                        </m:r>
                      </m:sub>
                    </m:sSub>
                    <m:r>
                      <a:rPr lang="fr-FR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</a:rPr>
                          <m:t>𝑑𝑏</m:t>
                        </m:r>
                      </m:sub>
                    </m:sSub>
                    <m:r>
                      <a:rPr lang="fr-FR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fr-FR" i="1">
                        <a:latin typeface="Cambria Math" panose="02040503050406030204" pitchFamily="18" charset="0"/>
                      </a:rPr>
                      <m:t>𝐶𝑝</m:t>
                    </m:r>
                  </m:oMath>
                </a14:m>
                <a:r>
                  <a:rPr lang="fr-FR" b="0"/>
                  <a:t>, </a:t>
                </a:r>
              </a:p>
              <a:p>
                <a:pPr algn="just"/>
                <a:r>
                  <a:rPr lang="fr-FR" b="0"/>
                  <a:t>on cherche la valeur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fr-FR" b="0"/>
                  <a:t> pour résonner 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=2,45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𝐺𝐻𝑧</m:t>
                    </m:r>
                  </m:oMath>
                </a14:m>
                <a:r>
                  <a:rPr lang="fr-FR" b="0"/>
                  <a:t>.</a:t>
                </a:r>
              </a:p>
              <a:p>
                <a:pPr algn="just"/>
                <a:endParaRPr lang="fr-FR"/>
              </a:p>
              <a:p>
                <a:pPr algn="just"/>
                <a:r>
                  <a:rPr lang="fr-FR" b="0"/>
                  <a:t>Après une analyse param</a:t>
                </a:r>
                <a:r>
                  <a:rPr lang="fr-FR"/>
                  <a:t>étrique, on trouve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=700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𝑓𝐹</m:t>
                      </m:r>
                    </m:oMath>
                  </m:oMathPara>
                </a14:m>
                <a:endParaRPr lang="fr-FR" b="0"/>
              </a:p>
              <a:p>
                <a:pPr algn="just"/>
                <a:r>
                  <a:rPr lang="fr-FR"/>
                  <a:t>On 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=18,4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𝑑𝐵</m:t>
                    </m:r>
                  </m:oMath>
                </a14:m>
                <a:endParaRPr lang="fr-FR" b="0"/>
              </a:p>
            </p:txBody>
          </p:sp>
        </mc:Choice>
        <mc:Fallback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43664173-95B1-96C2-8915-11694B8CB5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50" y="2294033"/>
                <a:ext cx="4690872" cy="3125023"/>
              </a:xfrm>
              <a:prstGeom prst="rect">
                <a:avLst/>
              </a:prstGeom>
              <a:blipFill>
                <a:blip r:embed="rId3"/>
                <a:stretch>
                  <a:fillRect l="-1039" t="-975" r="-1039" b="-21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Image 5">
            <a:extLst>
              <a:ext uri="{FF2B5EF4-FFF2-40B4-BE49-F238E27FC236}">
                <a16:creationId xmlns:a16="http://schemas.microsoft.com/office/drawing/2014/main" id="{DFBB9928-BBB0-9266-3230-0F84404DE5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0498" y="1737360"/>
            <a:ext cx="7173796" cy="4462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1039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re 1">
                <a:extLst>
                  <a:ext uri="{FF2B5EF4-FFF2-40B4-BE49-F238E27FC236}">
                    <a16:creationId xmlns:a16="http://schemas.microsoft.com/office/drawing/2014/main" id="{0E64CB5D-E059-5684-A7CF-6DA0E3BF612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60857" y="265937"/>
                <a:ext cx="10902412" cy="1450757"/>
              </a:xfrm>
            </p:spPr>
            <p:txBody>
              <a:bodyPr/>
              <a:lstStyle/>
              <a:p>
                <a:r>
                  <a:rPr lang="fr-FR"/>
                  <a:t>LNA single</a:t>
                </a:r>
                <a:br>
                  <a:rPr lang="fr-FR"/>
                </a:br>
                <a:r>
                  <a:rPr lang="fr-FR"/>
                  <a:t>Découplage capacitif : adaptation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50</m:t>
                    </m:r>
                    <m:r>
                      <m:rPr>
                        <m:sty m:val="p"/>
                      </m:rPr>
                      <a:rPr lang="fr-FR" b="0" i="0" smtClean="0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fr-FR"/>
                  <a:t> sortie</a:t>
                </a:r>
              </a:p>
            </p:txBody>
          </p:sp>
        </mc:Choice>
        <mc:Fallback>
          <p:sp>
            <p:nvSpPr>
              <p:cNvPr id="2" name="Titre 1">
                <a:extLst>
                  <a:ext uri="{FF2B5EF4-FFF2-40B4-BE49-F238E27FC236}">
                    <a16:creationId xmlns:a16="http://schemas.microsoft.com/office/drawing/2014/main" id="{0E64CB5D-E059-5684-A7CF-6DA0E3BF612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60857" y="265937"/>
                <a:ext cx="10902412" cy="1450757"/>
              </a:xfrm>
              <a:blipFill>
                <a:blip r:embed="rId2"/>
                <a:stretch>
                  <a:fillRect l="-2517" t="-8824" r="-1957" b="-226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E8DB344-C4D9-9368-B0CA-7DCA18570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15</a:t>
            </a:fld>
            <a:endParaRPr lang="fr-FR"/>
          </a:p>
        </p:txBody>
      </p:sp>
      <p:grpSp>
        <p:nvGrpSpPr>
          <p:cNvPr id="28" name="Groupe 27">
            <a:extLst>
              <a:ext uri="{FF2B5EF4-FFF2-40B4-BE49-F238E27FC236}">
                <a16:creationId xmlns:a16="http://schemas.microsoft.com/office/drawing/2014/main" id="{F2BD90BD-4F33-6ED0-6F7C-268B585464FC}"/>
              </a:ext>
            </a:extLst>
          </p:cNvPr>
          <p:cNvGrpSpPr/>
          <p:nvPr/>
        </p:nvGrpSpPr>
        <p:grpSpPr>
          <a:xfrm>
            <a:off x="1330553" y="2656923"/>
            <a:ext cx="2433010" cy="1583607"/>
            <a:chOff x="2463132" y="2073093"/>
            <a:chExt cx="2433010" cy="1583607"/>
          </a:xfrm>
        </p:grpSpPr>
        <p:grpSp>
          <p:nvGrpSpPr>
            <p:cNvPr id="17" name="Groupe 16">
              <a:extLst>
                <a:ext uri="{FF2B5EF4-FFF2-40B4-BE49-F238E27FC236}">
                  <a16:creationId xmlns:a16="http://schemas.microsoft.com/office/drawing/2014/main" id="{5457DDC5-93A8-0081-E305-07733EBCF223}"/>
                </a:ext>
              </a:extLst>
            </p:cNvPr>
            <p:cNvGrpSpPr/>
            <p:nvPr/>
          </p:nvGrpSpPr>
          <p:grpSpPr>
            <a:xfrm>
              <a:off x="2463132" y="2073093"/>
              <a:ext cx="2433010" cy="1583607"/>
              <a:chOff x="5244432" y="1758768"/>
              <a:chExt cx="2433010" cy="1583607"/>
            </a:xfrm>
          </p:grpSpPr>
          <p:cxnSp>
            <p:nvCxnSpPr>
              <p:cNvPr id="6" name="Connecteur droit 5">
                <a:extLst>
                  <a:ext uri="{FF2B5EF4-FFF2-40B4-BE49-F238E27FC236}">
                    <a16:creationId xmlns:a16="http://schemas.microsoft.com/office/drawing/2014/main" id="{A55E44E3-94DB-475B-28A7-1E76EADA06C2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6506213" y="2286130"/>
                <a:ext cx="310458" cy="635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7" name="ZoneTexte 6">
                    <a:extLst>
                      <a:ext uri="{FF2B5EF4-FFF2-40B4-BE49-F238E27FC236}">
                        <a16:creationId xmlns:a16="http://schemas.microsoft.com/office/drawing/2014/main" id="{0B901247-36C8-9D5B-10F4-1DD0903B75FC}"/>
                      </a:ext>
                    </a:extLst>
                  </p:cNvPr>
                  <p:cNvSpPr txBox="1"/>
                  <p:nvPr/>
                </p:nvSpPr>
                <p:spPr>
                  <a:xfrm>
                    <a:off x="6464593" y="2309034"/>
                    <a:ext cx="1212849" cy="36298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fr-FR" b="0" i="0" smtClean="0"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fr-FR" b="0" i="0" smtClean="0">
                                  <a:latin typeface="Cambria Math" panose="02040503050406030204" pitchFamily="18" charset="0"/>
                                </a:rPr>
                                <m:t>L</m:t>
                              </m:r>
                            </m:sub>
                          </m:sSub>
                        </m:oMath>
                      </m:oMathPara>
                    </a14:m>
                    <a:endParaRPr lang="fr-FR" baseline="-25000"/>
                  </a:p>
                </p:txBody>
              </p:sp>
            </mc:Choice>
            <mc:Fallback>
              <p:sp>
                <p:nvSpPr>
                  <p:cNvPr id="7" name="ZoneTexte 6">
                    <a:extLst>
                      <a:ext uri="{FF2B5EF4-FFF2-40B4-BE49-F238E27FC236}">
                        <a16:creationId xmlns:a16="http://schemas.microsoft.com/office/drawing/2014/main" id="{0B901247-36C8-9D5B-10F4-1DD0903B75F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464593" y="2309034"/>
                    <a:ext cx="1212849" cy="362984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b="-1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8" name="Connecteur droit 7">
                <a:extLst>
                  <a:ext uri="{FF2B5EF4-FFF2-40B4-BE49-F238E27FC236}">
                    <a16:creationId xmlns:a16="http://schemas.microsoft.com/office/drawing/2014/main" id="{7D3BF273-3467-EF72-DEB6-6C7F6F8C4839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6506213" y="2729237"/>
                <a:ext cx="310458" cy="635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" name="Connecteur droit 8">
                <a:extLst>
                  <a:ext uri="{FF2B5EF4-FFF2-40B4-BE49-F238E27FC236}">
                    <a16:creationId xmlns:a16="http://schemas.microsoft.com/office/drawing/2014/main" id="{3A480E01-8E56-1AAB-E308-EC6AB439EDA2}"/>
                  </a:ext>
                </a:extLst>
              </p:cNvPr>
              <p:cNvCxnSpPr/>
              <p:nvPr/>
            </p:nvCxnSpPr>
            <p:spPr>
              <a:xfrm>
                <a:off x="5757441" y="2963407"/>
                <a:ext cx="0" cy="378968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" name="Connecteur droit 9">
                <a:extLst>
                  <a:ext uri="{FF2B5EF4-FFF2-40B4-BE49-F238E27FC236}">
                    <a16:creationId xmlns:a16="http://schemas.microsoft.com/office/drawing/2014/main" id="{99F9AB34-92AC-695C-EA15-750EB84470B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44432" y="2134075"/>
                <a:ext cx="1420185" cy="4744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1" name="ZoneTexte 10">
                    <a:extLst>
                      <a:ext uri="{FF2B5EF4-FFF2-40B4-BE49-F238E27FC236}">
                        <a16:creationId xmlns:a16="http://schemas.microsoft.com/office/drawing/2014/main" id="{D1F17084-A77C-8BDE-2157-9B6A2BF5E6FB}"/>
                      </a:ext>
                    </a:extLst>
                  </p:cNvPr>
                  <p:cNvSpPr txBox="1"/>
                  <p:nvPr/>
                </p:nvSpPr>
                <p:spPr>
                  <a:xfrm>
                    <a:off x="5323452" y="1758768"/>
                    <a:ext cx="1212849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𝑉𝑑𝑑</m:t>
                          </m:r>
                        </m:oMath>
                      </m:oMathPara>
                    </a14:m>
                    <a:endParaRPr lang="fr-FR"/>
                  </a:p>
                </p:txBody>
              </p:sp>
            </mc:Choice>
            <mc:Fallback>
              <p:sp>
                <p:nvSpPr>
                  <p:cNvPr id="11" name="ZoneTexte 10">
                    <a:extLst>
                      <a:ext uri="{FF2B5EF4-FFF2-40B4-BE49-F238E27FC236}">
                        <a16:creationId xmlns:a16="http://schemas.microsoft.com/office/drawing/2014/main" id="{D1F17084-A77C-8BDE-2157-9B6A2BF5E6F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23452" y="1758768"/>
                    <a:ext cx="1212849" cy="36933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2" name="Connecteur droit 11">
                <a:extLst>
                  <a:ext uri="{FF2B5EF4-FFF2-40B4-BE49-F238E27FC236}">
                    <a16:creationId xmlns:a16="http://schemas.microsoft.com/office/drawing/2014/main" id="{76E8DEAB-D705-1812-CA05-72BCA29A3F6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753933" y="2138676"/>
                <a:ext cx="1233" cy="171803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3" name="ZoneTexte 12">
                    <a:extLst>
                      <a:ext uri="{FF2B5EF4-FFF2-40B4-BE49-F238E27FC236}">
                        <a16:creationId xmlns:a16="http://schemas.microsoft.com/office/drawing/2014/main" id="{E18454CB-5A65-BC9F-97ED-1CED5C896CDF}"/>
                      </a:ext>
                    </a:extLst>
                  </p:cNvPr>
                  <p:cNvSpPr txBox="1"/>
                  <p:nvPr/>
                </p:nvSpPr>
                <p:spPr>
                  <a:xfrm>
                    <a:off x="5553020" y="2298315"/>
                    <a:ext cx="1212849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oMath>
                      </m:oMathPara>
                    </a14:m>
                    <a:endParaRPr lang="fr-FR" baseline="-25000"/>
                  </a:p>
                </p:txBody>
              </p:sp>
            </mc:Choice>
            <mc:Fallback>
              <p:sp>
                <p:nvSpPr>
                  <p:cNvPr id="13" name="ZoneTexte 12">
                    <a:extLst>
                      <a:ext uri="{FF2B5EF4-FFF2-40B4-BE49-F238E27FC236}">
                        <a16:creationId xmlns:a16="http://schemas.microsoft.com/office/drawing/2014/main" id="{E18454CB-5A65-BC9F-97ED-1CED5C896CD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553020" y="2298315"/>
                    <a:ext cx="1212849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5" name="Connecteur droit 14">
                <a:extLst>
                  <a:ext uri="{FF2B5EF4-FFF2-40B4-BE49-F238E27FC236}">
                    <a16:creationId xmlns:a16="http://schemas.microsoft.com/office/drawing/2014/main" id="{A8A4E760-D642-CBE5-52D9-40A2EF91C33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44432" y="2893621"/>
                <a:ext cx="1417043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" name="Connecteur droit 15">
                <a:extLst>
                  <a:ext uri="{FF2B5EF4-FFF2-40B4-BE49-F238E27FC236}">
                    <a16:creationId xmlns:a16="http://schemas.microsoft.com/office/drawing/2014/main" id="{1747DDAF-2D34-7114-70E2-F4F83D3E49B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57441" y="2734415"/>
                <a:ext cx="0" cy="334521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Connecteur droit 21">
                <a:extLst>
                  <a:ext uri="{FF2B5EF4-FFF2-40B4-BE49-F238E27FC236}">
                    <a16:creationId xmlns:a16="http://schemas.microsoft.com/office/drawing/2014/main" id="{36161936-A5AB-D73F-7FD9-904BAD9AF4E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84144" y="2577182"/>
                <a:ext cx="378619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" name="Connecteur droit 24">
                <a:extLst>
                  <a:ext uri="{FF2B5EF4-FFF2-40B4-BE49-F238E27FC236}">
                    <a16:creationId xmlns:a16="http://schemas.microsoft.com/office/drawing/2014/main" id="{89AB08FC-681F-9341-B276-58483828888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84144" y="2444534"/>
                <a:ext cx="378619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pic>
          <p:nvPicPr>
            <p:cNvPr id="27" name="Picture 2" descr="Résistances – SOA">
              <a:extLst>
                <a:ext uri="{FF2B5EF4-FFF2-40B4-BE49-F238E27FC236}">
                  <a16:creationId xmlns:a16="http://schemas.microsoft.com/office/drawing/2014/main" id="{CDF860C0-3C14-721B-3CFF-233AF93D396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204" r="9048"/>
            <a:stretch/>
          </p:blipFill>
          <p:spPr bwMode="auto">
            <a:xfrm rot="5400000">
              <a:off x="2692549" y="2591825"/>
              <a:ext cx="569291" cy="5233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" name="Groupe 2">
            <a:extLst>
              <a:ext uri="{FF2B5EF4-FFF2-40B4-BE49-F238E27FC236}">
                <a16:creationId xmlns:a16="http://schemas.microsoft.com/office/drawing/2014/main" id="{0711A86B-56EE-1070-C4CB-68AE5DBBFD40}"/>
              </a:ext>
            </a:extLst>
          </p:cNvPr>
          <p:cNvGrpSpPr/>
          <p:nvPr/>
        </p:nvGrpSpPr>
        <p:grpSpPr>
          <a:xfrm rot="5400000">
            <a:off x="948933" y="3188550"/>
            <a:ext cx="756955" cy="465605"/>
            <a:chOff x="534618" y="2574360"/>
            <a:chExt cx="2322882" cy="560012"/>
          </a:xfrm>
        </p:grpSpPr>
        <p:sp>
          <p:nvSpPr>
            <p:cNvPr id="18" name="Ellipse 17">
              <a:extLst>
                <a:ext uri="{FF2B5EF4-FFF2-40B4-BE49-F238E27FC236}">
                  <a16:creationId xmlns:a16="http://schemas.microsoft.com/office/drawing/2014/main" id="{606B24DC-6E64-3BE8-EB01-7D2427FB877E}"/>
                </a:ext>
              </a:extLst>
            </p:cNvPr>
            <p:cNvSpPr/>
            <p:nvPr/>
          </p:nvSpPr>
          <p:spPr>
            <a:xfrm>
              <a:off x="884621" y="2574360"/>
              <a:ext cx="540000" cy="54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" name="Ellipse 18">
              <a:extLst>
                <a:ext uri="{FF2B5EF4-FFF2-40B4-BE49-F238E27FC236}">
                  <a16:creationId xmlns:a16="http://schemas.microsoft.com/office/drawing/2014/main" id="{AC5B31D4-C4B5-A5F4-AD9E-4C6988103240}"/>
                </a:ext>
              </a:extLst>
            </p:cNvPr>
            <p:cNvSpPr/>
            <p:nvPr/>
          </p:nvSpPr>
          <p:spPr>
            <a:xfrm>
              <a:off x="1427497" y="2574360"/>
              <a:ext cx="540000" cy="54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" name="Ellipse 19">
              <a:extLst>
                <a:ext uri="{FF2B5EF4-FFF2-40B4-BE49-F238E27FC236}">
                  <a16:creationId xmlns:a16="http://schemas.microsoft.com/office/drawing/2014/main" id="{E32B43F7-28EA-B117-4FB1-DDD9D255D00B}"/>
                </a:ext>
              </a:extLst>
            </p:cNvPr>
            <p:cNvSpPr/>
            <p:nvPr/>
          </p:nvSpPr>
          <p:spPr>
            <a:xfrm>
              <a:off x="1967497" y="2584366"/>
              <a:ext cx="540000" cy="54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8522B1C-607A-3EDD-37D5-77B657CD5A99}"/>
                </a:ext>
              </a:extLst>
            </p:cNvPr>
            <p:cNvSpPr/>
            <p:nvPr/>
          </p:nvSpPr>
          <p:spPr>
            <a:xfrm>
              <a:off x="807709" y="2829538"/>
              <a:ext cx="1730266" cy="30483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3" name="Connecteur droit 22">
              <a:extLst>
                <a:ext uri="{FF2B5EF4-FFF2-40B4-BE49-F238E27FC236}">
                  <a16:creationId xmlns:a16="http://schemas.microsoft.com/office/drawing/2014/main" id="{4F9BC34D-D411-A3B2-52E3-992046134154}"/>
                </a:ext>
              </a:extLst>
            </p:cNvPr>
            <p:cNvCxnSpPr/>
            <p:nvPr/>
          </p:nvCxnSpPr>
          <p:spPr>
            <a:xfrm>
              <a:off x="2507497" y="2829419"/>
              <a:ext cx="350003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Connecteur droit 23">
              <a:extLst>
                <a:ext uri="{FF2B5EF4-FFF2-40B4-BE49-F238E27FC236}">
                  <a16:creationId xmlns:a16="http://schemas.microsoft.com/office/drawing/2014/main" id="{ADF48BAD-C7AE-71F2-5BC5-2C5BCF8B8E55}"/>
                </a:ext>
              </a:extLst>
            </p:cNvPr>
            <p:cNvCxnSpPr/>
            <p:nvPr/>
          </p:nvCxnSpPr>
          <p:spPr>
            <a:xfrm>
              <a:off x="534618" y="2829419"/>
              <a:ext cx="350003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ZoneTexte 25">
                <a:extLst>
                  <a:ext uri="{FF2B5EF4-FFF2-40B4-BE49-F238E27FC236}">
                    <a16:creationId xmlns:a16="http://schemas.microsoft.com/office/drawing/2014/main" id="{42AE2533-EE4C-3EC9-9DAB-34775CAB4BAF}"/>
                  </a:ext>
                </a:extLst>
              </p:cNvPr>
              <p:cNvSpPr txBox="1"/>
              <p:nvPr/>
            </p:nvSpPr>
            <p:spPr>
              <a:xfrm>
                <a:off x="562741" y="3192693"/>
                <a:ext cx="12128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fr-FR" baseline="-25000"/>
              </a:p>
            </p:txBody>
          </p:sp>
        </mc:Choice>
        <mc:Fallback>
          <p:sp>
            <p:nvSpPr>
              <p:cNvPr id="26" name="ZoneTexte 25">
                <a:extLst>
                  <a:ext uri="{FF2B5EF4-FFF2-40B4-BE49-F238E27FC236}">
                    <a16:creationId xmlns:a16="http://schemas.microsoft.com/office/drawing/2014/main" id="{42AE2533-EE4C-3EC9-9DAB-34775CAB4B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741" y="3192693"/>
                <a:ext cx="1212849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2" name="Rectangle 81">
            <a:extLst>
              <a:ext uri="{FF2B5EF4-FFF2-40B4-BE49-F238E27FC236}">
                <a16:creationId xmlns:a16="http://schemas.microsoft.com/office/drawing/2014/main" id="{D699E7F8-FCF9-7ECD-2E38-286354B58192}"/>
              </a:ext>
            </a:extLst>
          </p:cNvPr>
          <p:cNvSpPr/>
          <p:nvPr/>
        </p:nvSpPr>
        <p:spPr>
          <a:xfrm>
            <a:off x="1060857" y="2957559"/>
            <a:ext cx="1314314" cy="1078639"/>
          </a:xfrm>
          <a:prstGeom prst="rect">
            <a:avLst/>
          </a:prstGeom>
          <a:noFill/>
          <a:ln w="5715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FF55E9DA-CCCC-B9BA-CBC5-8BF7720F1CA2}"/>
              </a:ext>
            </a:extLst>
          </p:cNvPr>
          <p:cNvSpPr/>
          <p:nvPr/>
        </p:nvSpPr>
        <p:spPr>
          <a:xfrm>
            <a:off x="2471194" y="2984862"/>
            <a:ext cx="872698" cy="915674"/>
          </a:xfrm>
          <a:prstGeom prst="rect">
            <a:avLst/>
          </a:prstGeom>
          <a:noFill/>
          <a:ln w="57150">
            <a:solidFill>
              <a:srgbClr val="7030A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6" name="ZoneTexte 85">
            <a:extLst>
              <a:ext uri="{FF2B5EF4-FFF2-40B4-BE49-F238E27FC236}">
                <a16:creationId xmlns:a16="http://schemas.microsoft.com/office/drawing/2014/main" id="{46FA459A-BAEC-AB72-8D0B-5B58CE824D3F}"/>
              </a:ext>
            </a:extLst>
          </p:cNvPr>
          <p:cNvSpPr txBox="1"/>
          <p:nvPr/>
        </p:nvSpPr>
        <p:spPr>
          <a:xfrm>
            <a:off x="3155926" y="4240530"/>
            <a:ext cx="1321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Résonnance</a:t>
            </a:r>
          </a:p>
        </p:txBody>
      </p:sp>
      <p:sp>
        <p:nvSpPr>
          <p:cNvPr id="87" name="ZoneTexte 86">
            <a:extLst>
              <a:ext uri="{FF2B5EF4-FFF2-40B4-BE49-F238E27FC236}">
                <a16:creationId xmlns:a16="http://schemas.microsoft.com/office/drawing/2014/main" id="{256870BF-2E03-5FBD-F235-C52A594DD338}"/>
              </a:ext>
            </a:extLst>
          </p:cNvPr>
          <p:cNvSpPr txBox="1"/>
          <p:nvPr/>
        </p:nvSpPr>
        <p:spPr>
          <a:xfrm>
            <a:off x="312108" y="4240530"/>
            <a:ext cx="909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Modèle</a:t>
            </a:r>
          </a:p>
        </p:txBody>
      </p:sp>
      <p:cxnSp>
        <p:nvCxnSpPr>
          <p:cNvPr id="93" name="Connecteur droit avec flèche 92">
            <a:extLst>
              <a:ext uri="{FF2B5EF4-FFF2-40B4-BE49-F238E27FC236}">
                <a16:creationId xmlns:a16="http://schemas.microsoft.com/office/drawing/2014/main" id="{7C662EE1-0EFF-51AD-3996-7A8D9E2793D5}"/>
              </a:ext>
            </a:extLst>
          </p:cNvPr>
          <p:cNvCxnSpPr/>
          <p:nvPr/>
        </p:nvCxnSpPr>
        <p:spPr>
          <a:xfrm flipV="1">
            <a:off x="1327410" y="4173917"/>
            <a:ext cx="224484" cy="2742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Connecteur droit avec flèche 93">
            <a:extLst>
              <a:ext uri="{FF2B5EF4-FFF2-40B4-BE49-F238E27FC236}">
                <a16:creationId xmlns:a16="http://schemas.microsoft.com/office/drawing/2014/main" id="{392445E3-2C0D-30CC-C05B-9040D28C5DE5}"/>
              </a:ext>
            </a:extLst>
          </p:cNvPr>
          <p:cNvCxnSpPr>
            <a:cxnSpLocks/>
          </p:cNvCxnSpPr>
          <p:nvPr/>
        </p:nvCxnSpPr>
        <p:spPr>
          <a:xfrm flipH="1" flipV="1">
            <a:off x="3021787" y="3988599"/>
            <a:ext cx="288585" cy="2519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32" name="Groupe 131">
            <a:extLst>
              <a:ext uri="{FF2B5EF4-FFF2-40B4-BE49-F238E27FC236}">
                <a16:creationId xmlns:a16="http://schemas.microsoft.com/office/drawing/2014/main" id="{A67A2B36-590D-8071-E196-195C32A90463}"/>
              </a:ext>
            </a:extLst>
          </p:cNvPr>
          <p:cNvGrpSpPr/>
          <p:nvPr/>
        </p:nvGrpSpPr>
        <p:grpSpPr>
          <a:xfrm>
            <a:off x="6217362" y="1677990"/>
            <a:ext cx="5522077" cy="2843826"/>
            <a:chOff x="6203803" y="2078001"/>
            <a:chExt cx="5522077" cy="2843826"/>
          </a:xfrm>
        </p:grpSpPr>
        <p:grpSp>
          <p:nvGrpSpPr>
            <p:cNvPr id="90" name="Groupe 89">
              <a:extLst>
                <a:ext uri="{FF2B5EF4-FFF2-40B4-BE49-F238E27FC236}">
                  <a16:creationId xmlns:a16="http://schemas.microsoft.com/office/drawing/2014/main" id="{6EB60019-B1AA-2432-7231-A660D0DECC86}"/>
                </a:ext>
              </a:extLst>
            </p:cNvPr>
            <p:cNvGrpSpPr/>
            <p:nvPr/>
          </p:nvGrpSpPr>
          <p:grpSpPr>
            <a:xfrm>
              <a:off x="6367276" y="2078001"/>
              <a:ext cx="4763867" cy="2701998"/>
              <a:chOff x="5813231" y="2524668"/>
              <a:chExt cx="3572680" cy="2025180"/>
            </a:xfrm>
          </p:grpSpPr>
          <p:grpSp>
            <p:nvGrpSpPr>
              <p:cNvPr id="32" name="Groupe 31">
                <a:extLst>
                  <a:ext uri="{FF2B5EF4-FFF2-40B4-BE49-F238E27FC236}">
                    <a16:creationId xmlns:a16="http://schemas.microsoft.com/office/drawing/2014/main" id="{749D778C-2213-A3AC-8911-4EFF3E24DD0F}"/>
                  </a:ext>
                </a:extLst>
              </p:cNvPr>
              <p:cNvGrpSpPr/>
              <p:nvPr/>
            </p:nvGrpSpPr>
            <p:grpSpPr>
              <a:xfrm>
                <a:off x="5982030" y="2524668"/>
                <a:ext cx="3403881" cy="2025180"/>
                <a:chOff x="4836948" y="1690072"/>
                <a:chExt cx="3403881" cy="2025180"/>
              </a:xfrm>
            </p:grpSpPr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36" name="ZoneTexte 35">
                      <a:extLst>
                        <a:ext uri="{FF2B5EF4-FFF2-40B4-BE49-F238E27FC236}">
                          <a16:creationId xmlns:a16="http://schemas.microsoft.com/office/drawing/2014/main" id="{8A826F38-2712-0B1D-8639-80F2A2E602C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499987" y="2365718"/>
                      <a:ext cx="1212849" cy="36298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fr-FR" b="0" i="0" smtClean="0">
                                    <a:latin typeface="Cambria Math" panose="02040503050406030204" pitchFamily="18" charset="0"/>
                                  </a:rPr>
                                  <m:t>C</m:t>
                                </m:r>
                              </m:e>
                              <m:sub>
                                <m:r>
                                  <a:rPr lang="fr-FR" b="0" i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oMath>
                        </m:oMathPara>
                      </a14:m>
                      <a:endParaRPr lang="fr-FR" baseline="-25000"/>
                    </a:p>
                  </p:txBody>
                </p:sp>
              </mc:Choice>
              <mc:Fallback>
                <p:sp>
                  <p:nvSpPr>
                    <p:cNvPr id="36" name="ZoneTexte 35">
                      <a:extLst>
                        <a:ext uri="{FF2B5EF4-FFF2-40B4-BE49-F238E27FC236}">
                          <a16:creationId xmlns:a16="http://schemas.microsoft.com/office/drawing/2014/main" id="{8A826F38-2712-0B1D-8639-80F2A2E602C8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499987" y="2365718"/>
                      <a:ext cx="1212849" cy="362984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38" name="Connecteur droit 37">
                  <a:extLst>
                    <a:ext uri="{FF2B5EF4-FFF2-40B4-BE49-F238E27FC236}">
                      <a16:creationId xmlns:a16="http://schemas.microsoft.com/office/drawing/2014/main" id="{6F45C156-96A3-A5BB-5036-74067F0FBD41}"/>
                    </a:ext>
                  </a:extLst>
                </p:cNvPr>
                <p:cNvCxnSpPr/>
                <p:nvPr/>
              </p:nvCxnSpPr>
              <p:spPr>
                <a:xfrm>
                  <a:off x="6160666" y="2715876"/>
                  <a:ext cx="0" cy="378968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Connecteur droit 38">
                  <a:extLst>
                    <a:ext uri="{FF2B5EF4-FFF2-40B4-BE49-F238E27FC236}">
                      <a16:creationId xmlns:a16="http://schemas.microsoft.com/office/drawing/2014/main" id="{E9BC267D-2195-565A-B590-A783A60381E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244432" y="2128100"/>
                  <a:ext cx="397882" cy="5975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40" name="ZoneTexte 39">
                      <a:extLst>
                        <a:ext uri="{FF2B5EF4-FFF2-40B4-BE49-F238E27FC236}">
                          <a16:creationId xmlns:a16="http://schemas.microsoft.com/office/drawing/2014/main" id="{8EC474A4-BC96-DFE2-2F24-2A2E9071DD0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836948" y="1690072"/>
                      <a:ext cx="1212849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𝑉𝑑𝑑</m:t>
                            </m:r>
                          </m:oMath>
                        </m:oMathPara>
                      </a14:m>
                      <a:endParaRPr lang="fr-FR"/>
                    </a:p>
                  </p:txBody>
                </p:sp>
              </mc:Choice>
              <mc:Fallback>
                <p:sp>
                  <p:nvSpPr>
                    <p:cNvPr id="40" name="ZoneTexte 39">
                      <a:extLst>
                        <a:ext uri="{FF2B5EF4-FFF2-40B4-BE49-F238E27FC236}">
                          <a16:creationId xmlns:a16="http://schemas.microsoft.com/office/drawing/2014/main" id="{8EC474A4-BC96-DFE2-2F24-2A2E9071DD02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836948" y="1690072"/>
                      <a:ext cx="1212849" cy="369332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45" name="Connecteur droit 44">
                  <a:extLst>
                    <a:ext uri="{FF2B5EF4-FFF2-40B4-BE49-F238E27FC236}">
                      <a16:creationId xmlns:a16="http://schemas.microsoft.com/office/drawing/2014/main" id="{8E113633-CD0A-25DB-960C-8F79057AB9D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415925" y="2887641"/>
                  <a:ext cx="633872" cy="0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Connecteur droit 58">
                  <a:extLst>
                    <a:ext uri="{FF2B5EF4-FFF2-40B4-BE49-F238E27FC236}">
                      <a16:creationId xmlns:a16="http://schemas.microsoft.com/office/drawing/2014/main" id="{6C28F29E-256E-6E60-1AC6-9E493DF2C57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052846" y="2715876"/>
                  <a:ext cx="0" cy="378968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Connecteur droit 62">
                  <a:extLst>
                    <a:ext uri="{FF2B5EF4-FFF2-40B4-BE49-F238E27FC236}">
                      <a16:creationId xmlns:a16="http://schemas.microsoft.com/office/drawing/2014/main" id="{D8FB4CC2-A313-B124-6A92-375DAFAFE37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160666" y="2887641"/>
                  <a:ext cx="942638" cy="0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Connecteur droit 63">
                  <a:extLst>
                    <a:ext uri="{FF2B5EF4-FFF2-40B4-BE49-F238E27FC236}">
                      <a16:creationId xmlns:a16="http://schemas.microsoft.com/office/drawing/2014/main" id="{B68BBF2A-64F3-636F-D6BE-2323379B88A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6598737" y="3163193"/>
                  <a:ext cx="0" cy="378968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Connecteur droit 64">
                  <a:extLst>
                    <a:ext uri="{FF2B5EF4-FFF2-40B4-BE49-F238E27FC236}">
                      <a16:creationId xmlns:a16="http://schemas.microsoft.com/office/drawing/2014/main" id="{DC67C9EA-F9DF-F19B-62EB-C943BABFD1C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6598737" y="3080643"/>
                  <a:ext cx="0" cy="378968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Connecteur droit 65">
                  <a:extLst>
                    <a:ext uri="{FF2B5EF4-FFF2-40B4-BE49-F238E27FC236}">
                      <a16:creationId xmlns:a16="http://schemas.microsoft.com/office/drawing/2014/main" id="{3DCC5334-54C9-14A7-5574-72A61D51F69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621978" y="2887641"/>
                  <a:ext cx="0" cy="382485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Connecteur droit 69">
                  <a:extLst>
                    <a:ext uri="{FF2B5EF4-FFF2-40B4-BE49-F238E27FC236}">
                      <a16:creationId xmlns:a16="http://schemas.microsoft.com/office/drawing/2014/main" id="{0CA20CBE-5065-7A93-2C09-684A6591606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622915" y="3352676"/>
                  <a:ext cx="0" cy="296542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Connecteur droit 71">
                  <a:extLst>
                    <a:ext uri="{FF2B5EF4-FFF2-40B4-BE49-F238E27FC236}">
                      <a16:creationId xmlns:a16="http://schemas.microsoft.com/office/drawing/2014/main" id="{36B5DE23-4566-9E40-FC5C-331ECE28510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526728" y="3649218"/>
                  <a:ext cx="206375" cy="0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5" name="Connecteur droit 74">
                  <a:extLst>
                    <a:ext uri="{FF2B5EF4-FFF2-40B4-BE49-F238E27FC236}">
                      <a16:creationId xmlns:a16="http://schemas.microsoft.com/office/drawing/2014/main" id="{5761DE30-409E-46E1-023A-712B3BC15AA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665775" y="3660010"/>
                  <a:ext cx="47061" cy="55242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Connecteur droit 76">
                  <a:extLst>
                    <a:ext uri="{FF2B5EF4-FFF2-40B4-BE49-F238E27FC236}">
                      <a16:creationId xmlns:a16="http://schemas.microsoft.com/office/drawing/2014/main" id="{3D42D017-0709-544F-BA04-B35EA888C5D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527760" y="3649218"/>
                  <a:ext cx="47061" cy="55242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Connecteur droit 77">
                  <a:extLst>
                    <a:ext uri="{FF2B5EF4-FFF2-40B4-BE49-F238E27FC236}">
                      <a16:creationId xmlns:a16="http://schemas.microsoft.com/office/drawing/2014/main" id="{D2E19BC1-4CB1-1E46-56B3-E59414902AA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598447" y="3649218"/>
                  <a:ext cx="47061" cy="55242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79" name="ZoneTexte 78">
                      <a:extLst>
                        <a:ext uri="{FF2B5EF4-FFF2-40B4-BE49-F238E27FC236}">
                          <a16:creationId xmlns:a16="http://schemas.microsoft.com/office/drawing/2014/main" id="{B69900C0-6266-441F-57E1-6C50B355242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496879" y="3257439"/>
                      <a:ext cx="1212849" cy="36298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fr-FR" b="0" i="0" smtClean="0">
                                    <a:latin typeface="Cambria Math" panose="02040503050406030204" pitchFamily="18" charset="0"/>
                                  </a:rPr>
                                  <m:t>C</m:t>
                                </m:r>
                              </m:e>
                              <m:sub>
                                <m:r>
                                  <a:rPr lang="fr-FR" b="0" i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oMath>
                        </m:oMathPara>
                      </a14:m>
                      <a:endParaRPr lang="fr-FR" baseline="-25000"/>
                    </a:p>
                  </p:txBody>
                </p:sp>
              </mc:Choice>
              <mc:Fallback>
                <p:sp>
                  <p:nvSpPr>
                    <p:cNvPr id="79" name="ZoneTexte 78">
                      <a:extLst>
                        <a:ext uri="{FF2B5EF4-FFF2-40B4-BE49-F238E27FC236}">
                          <a16:creationId xmlns:a16="http://schemas.microsoft.com/office/drawing/2014/main" id="{B69900C0-6266-441F-57E1-6C50B3552429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496879" y="3257439"/>
                      <a:ext cx="1212849" cy="362984"/>
                    </a:xfrm>
                    <a:prstGeom prst="rect">
                      <a:avLst/>
                    </a:prstGeom>
                    <a:blipFill>
                      <a:blip r:embed="rId10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81" name="ZoneTexte 80">
                      <a:extLst>
                        <a:ext uri="{FF2B5EF4-FFF2-40B4-BE49-F238E27FC236}">
                          <a16:creationId xmlns:a16="http://schemas.microsoft.com/office/drawing/2014/main" id="{90FCD1E3-3DE6-F0E4-A41C-939D094CF2C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027980" y="2649546"/>
                      <a:ext cx="1212849" cy="36298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fr-FR" b="0" i="0" smtClean="0">
                                    <a:latin typeface="Cambria Math" panose="02040503050406030204" pitchFamily="18" charset="0"/>
                                  </a:rPr>
                                  <m:t>V</m:t>
                                </m:r>
                              </m:e>
                              <m:sub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𝑜𝑢𝑡</m:t>
                                </m:r>
                              </m:sub>
                            </m:sSub>
                          </m:oMath>
                        </m:oMathPara>
                      </a14:m>
                      <a:endParaRPr lang="fr-FR" baseline="-25000"/>
                    </a:p>
                  </p:txBody>
                </p:sp>
              </mc:Choice>
              <mc:Fallback>
                <p:sp>
                  <p:nvSpPr>
                    <p:cNvPr id="81" name="ZoneTexte 80">
                      <a:extLst>
                        <a:ext uri="{FF2B5EF4-FFF2-40B4-BE49-F238E27FC236}">
                          <a16:creationId xmlns:a16="http://schemas.microsoft.com/office/drawing/2014/main" id="{90FCD1E3-3DE6-F0E4-A41C-939D094CF2C1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027980" y="2649546"/>
                      <a:ext cx="1212849" cy="362984"/>
                    </a:xfrm>
                    <a:prstGeom prst="rect">
                      <a:avLst/>
                    </a:prstGeom>
                    <a:blipFill>
                      <a:blip r:embed="rId11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48" name="Groupe 47">
                <a:extLst>
                  <a:ext uri="{FF2B5EF4-FFF2-40B4-BE49-F238E27FC236}">
                    <a16:creationId xmlns:a16="http://schemas.microsoft.com/office/drawing/2014/main" id="{747359BE-040A-D9E2-3DC8-690DFE0B0218}"/>
                  </a:ext>
                </a:extLst>
              </p:cNvPr>
              <p:cNvGrpSpPr/>
              <p:nvPr/>
            </p:nvGrpSpPr>
            <p:grpSpPr>
              <a:xfrm rot="5400000">
                <a:off x="6164931" y="3116718"/>
                <a:ext cx="756955" cy="465605"/>
                <a:chOff x="534618" y="2574360"/>
                <a:chExt cx="2322882" cy="560012"/>
              </a:xfrm>
            </p:grpSpPr>
            <p:sp>
              <p:nvSpPr>
                <p:cNvPr id="49" name="Ellipse 48">
                  <a:extLst>
                    <a:ext uri="{FF2B5EF4-FFF2-40B4-BE49-F238E27FC236}">
                      <a16:creationId xmlns:a16="http://schemas.microsoft.com/office/drawing/2014/main" id="{F60C7A48-46FB-4FE3-99C7-405A03D8C63A}"/>
                    </a:ext>
                  </a:extLst>
                </p:cNvPr>
                <p:cNvSpPr/>
                <p:nvPr/>
              </p:nvSpPr>
              <p:spPr>
                <a:xfrm>
                  <a:off x="884621" y="2574360"/>
                  <a:ext cx="540000" cy="540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50" name="Ellipse 49">
                  <a:extLst>
                    <a:ext uri="{FF2B5EF4-FFF2-40B4-BE49-F238E27FC236}">
                      <a16:creationId xmlns:a16="http://schemas.microsoft.com/office/drawing/2014/main" id="{600EA964-C326-F4B8-E114-4408779EEDDA}"/>
                    </a:ext>
                  </a:extLst>
                </p:cNvPr>
                <p:cNvSpPr/>
                <p:nvPr/>
              </p:nvSpPr>
              <p:spPr>
                <a:xfrm>
                  <a:off x="1427497" y="2574360"/>
                  <a:ext cx="540000" cy="540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51" name="Ellipse 50">
                  <a:extLst>
                    <a:ext uri="{FF2B5EF4-FFF2-40B4-BE49-F238E27FC236}">
                      <a16:creationId xmlns:a16="http://schemas.microsoft.com/office/drawing/2014/main" id="{BE58101A-3B11-38DF-1920-EA4F0DD51761}"/>
                    </a:ext>
                  </a:extLst>
                </p:cNvPr>
                <p:cNvSpPr/>
                <p:nvPr/>
              </p:nvSpPr>
              <p:spPr>
                <a:xfrm>
                  <a:off x="1967497" y="2584366"/>
                  <a:ext cx="540000" cy="540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52" name="Rectangle 51">
                  <a:extLst>
                    <a:ext uri="{FF2B5EF4-FFF2-40B4-BE49-F238E27FC236}">
                      <a16:creationId xmlns:a16="http://schemas.microsoft.com/office/drawing/2014/main" id="{EBF32DD5-3EBB-A3F9-6B58-51D5FAD7F1C0}"/>
                    </a:ext>
                  </a:extLst>
                </p:cNvPr>
                <p:cNvSpPr/>
                <p:nvPr/>
              </p:nvSpPr>
              <p:spPr>
                <a:xfrm>
                  <a:off x="807709" y="2829538"/>
                  <a:ext cx="1730266" cy="304834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cxnSp>
              <p:nvCxnSpPr>
                <p:cNvPr id="53" name="Connecteur droit 52">
                  <a:extLst>
                    <a:ext uri="{FF2B5EF4-FFF2-40B4-BE49-F238E27FC236}">
                      <a16:creationId xmlns:a16="http://schemas.microsoft.com/office/drawing/2014/main" id="{06CEFC78-0EF2-A9C5-53D1-5423064BA1ED}"/>
                    </a:ext>
                  </a:extLst>
                </p:cNvPr>
                <p:cNvCxnSpPr/>
                <p:nvPr/>
              </p:nvCxnSpPr>
              <p:spPr>
                <a:xfrm>
                  <a:off x="2507497" y="2829419"/>
                  <a:ext cx="350003" cy="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Connecteur droit 53">
                  <a:extLst>
                    <a:ext uri="{FF2B5EF4-FFF2-40B4-BE49-F238E27FC236}">
                      <a16:creationId xmlns:a16="http://schemas.microsoft.com/office/drawing/2014/main" id="{4AD6CC16-02EE-23A7-0CB4-FCBECECEB6F7}"/>
                    </a:ext>
                  </a:extLst>
                </p:cNvPr>
                <p:cNvCxnSpPr/>
                <p:nvPr/>
              </p:nvCxnSpPr>
              <p:spPr>
                <a:xfrm>
                  <a:off x="534618" y="2829419"/>
                  <a:ext cx="350003" cy="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55" name="ZoneTexte 54">
                    <a:extLst>
                      <a:ext uri="{FF2B5EF4-FFF2-40B4-BE49-F238E27FC236}">
                        <a16:creationId xmlns:a16="http://schemas.microsoft.com/office/drawing/2014/main" id="{32149118-9818-B602-FBE1-88AC5043C653}"/>
                      </a:ext>
                    </a:extLst>
                  </p:cNvPr>
                  <p:cNvSpPr txBox="1"/>
                  <p:nvPr/>
                </p:nvSpPr>
                <p:spPr>
                  <a:xfrm>
                    <a:off x="5813231" y="3123509"/>
                    <a:ext cx="1212849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oMath>
                      </m:oMathPara>
                    </a14:m>
                    <a:endParaRPr lang="fr-FR" baseline="-25000"/>
                  </a:p>
                </p:txBody>
              </p:sp>
            </mc:Choice>
            <mc:Fallback>
              <p:sp>
                <p:nvSpPr>
                  <p:cNvPr id="55" name="ZoneTexte 54">
                    <a:extLst>
                      <a:ext uri="{FF2B5EF4-FFF2-40B4-BE49-F238E27FC236}">
                        <a16:creationId xmlns:a16="http://schemas.microsoft.com/office/drawing/2014/main" id="{32149118-9818-B602-FBE1-88AC5043C65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13231" y="3123509"/>
                    <a:ext cx="1212849" cy="369332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80" name="Ellipse 79">
              <a:extLst>
                <a:ext uri="{FF2B5EF4-FFF2-40B4-BE49-F238E27FC236}">
                  <a16:creationId xmlns:a16="http://schemas.microsoft.com/office/drawing/2014/main" id="{ED9C84BC-2936-D15D-8A06-4BF41E014322}"/>
                </a:ext>
              </a:extLst>
            </p:cNvPr>
            <p:cNvSpPr/>
            <p:nvPr/>
          </p:nvSpPr>
          <p:spPr>
            <a:xfrm>
              <a:off x="9542866" y="3636967"/>
              <a:ext cx="89593" cy="77838"/>
            </a:xfrm>
            <a:prstGeom prst="ellipse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D21D3BE8-EBE7-AC8B-C16F-F628F021A1F1}"/>
                </a:ext>
              </a:extLst>
            </p:cNvPr>
            <p:cNvSpPr/>
            <p:nvPr/>
          </p:nvSpPr>
          <p:spPr>
            <a:xfrm>
              <a:off x="6978360" y="2526888"/>
              <a:ext cx="785907" cy="1301996"/>
            </a:xfrm>
            <a:prstGeom prst="rect">
              <a:avLst/>
            </a:prstGeom>
            <a:noFill/>
            <a:ln w="57150">
              <a:solidFill>
                <a:srgbClr val="0070C0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D33C448E-2B2C-3FE9-E84E-44CB72F15C0E}"/>
                </a:ext>
              </a:extLst>
            </p:cNvPr>
            <p:cNvSpPr/>
            <p:nvPr/>
          </p:nvSpPr>
          <p:spPr>
            <a:xfrm>
              <a:off x="8037341" y="3001500"/>
              <a:ext cx="1211180" cy="1920327"/>
            </a:xfrm>
            <a:prstGeom prst="rect">
              <a:avLst/>
            </a:prstGeom>
            <a:noFill/>
            <a:ln w="57150">
              <a:solidFill>
                <a:srgbClr val="7030A0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8" name="ZoneTexte 87">
              <a:extLst>
                <a:ext uri="{FF2B5EF4-FFF2-40B4-BE49-F238E27FC236}">
                  <a16:creationId xmlns:a16="http://schemas.microsoft.com/office/drawing/2014/main" id="{EBCA71CB-D6E0-03C4-6412-3078247DC9E2}"/>
                </a:ext>
              </a:extLst>
            </p:cNvPr>
            <p:cNvSpPr txBox="1"/>
            <p:nvPr/>
          </p:nvSpPr>
          <p:spPr>
            <a:xfrm>
              <a:off x="6203803" y="3978305"/>
              <a:ext cx="7577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/>
                <a:t>Réelle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9" name="ZoneTexte 88">
                  <a:extLst>
                    <a:ext uri="{FF2B5EF4-FFF2-40B4-BE49-F238E27FC236}">
                      <a16:creationId xmlns:a16="http://schemas.microsoft.com/office/drawing/2014/main" id="{07217FDF-8E97-5398-E746-9B773A2BA42D}"/>
                    </a:ext>
                  </a:extLst>
                </p:cNvPr>
                <p:cNvSpPr txBox="1"/>
                <p:nvPr/>
              </p:nvSpPr>
              <p:spPr>
                <a:xfrm>
                  <a:off x="9886466" y="2383336"/>
                  <a:ext cx="1839414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/>
                    <a:t>Résonnance </a:t>
                  </a:r>
                </a:p>
                <a:p>
                  <a:r>
                    <a:rPr lang="fr-FR"/>
                    <a:t>+ adaptation </a:t>
                  </a:r>
                  <a14:m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50</m:t>
                      </m:r>
                      <m:r>
                        <m:rPr>
                          <m:sty m:val="p"/>
                        </m:rPr>
                        <a:rPr lang="fr-FR" b="0" i="0" smtClean="0">
                          <a:latin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fr-FR"/>
                </a:p>
              </p:txBody>
            </p:sp>
          </mc:Choice>
          <mc:Fallback>
            <p:sp>
              <p:nvSpPr>
                <p:cNvPr id="89" name="ZoneTexte 88">
                  <a:extLst>
                    <a:ext uri="{FF2B5EF4-FFF2-40B4-BE49-F238E27FC236}">
                      <a16:creationId xmlns:a16="http://schemas.microsoft.com/office/drawing/2014/main" id="{07217FDF-8E97-5398-E746-9B773A2BA42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86466" y="2383336"/>
                  <a:ext cx="1839414" cy="646331"/>
                </a:xfrm>
                <a:prstGeom prst="rect">
                  <a:avLst/>
                </a:prstGeom>
                <a:blipFill>
                  <a:blip r:embed="rId13"/>
                  <a:stretch>
                    <a:fillRect l="-2649" t="-4717" b="-1415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8" name="Connecteur droit avec flèche 97">
              <a:extLst>
                <a:ext uri="{FF2B5EF4-FFF2-40B4-BE49-F238E27FC236}">
                  <a16:creationId xmlns:a16="http://schemas.microsoft.com/office/drawing/2014/main" id="{2C390A15-39C3-77E7-4917-BAD74B10B8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82657" y="3666499"/>
              <a:ext cx="277582" cy="31180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0" name="Connecteur droit avec flèche 99">
              <a:extLst>
                <a:ext uri="{FF2B5EF4-FFF2-40B4-BE49-F238E27FC236}">
                  <a16:creationId xmlns:a16="http://schemas.microsoft.com/office/drawing/2014/main" id="{360ED2D3-284F-D6D1-5027-4A14BC7A6F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392289" y="2935426"/>
              <a:ext cx="543295" cy="618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03" name="ZoneTexte 102">
                <a:extLst>
                  <a:ext uri="{FF2B5EF4-FFF2-40B4-BE49-F238E27FC236}">
                    <a16:creationId xmlns:a16="http://schemas.microsoft.com/office/drawing/2014/main" id="{DA7C4956-84D9-5871-A417-BFFB04D21154}"/>
                  </a:ext>
                </a:extLst>
              </p:cNvPr>
              <p:cNvSpPr txBox="1"/>
              <p:nvPr/>
            </p:nvSpPr>
            <p:spPr>
              <a:xfrm>
                <a:off x="48192" y="4861793"/>
                <a:ext cx="5607595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=3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𝑛𝐻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𝑐h𝑜𝑖𝑥</m:t>
                          </m:r>
                        </m:e>
                      </m:d>
                    </m:oMath>
                  </m:oMathPara>
                </a14:m>
                <a:endParaRPr lang="fr-FR" b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=310</m:t>
                      </m:r>
                      <m:r>
                        <m:rPr>
                          <m:sty m:val="p"/>
                        </m:rPr>
                        <a:rPr lang="fr-FR" b="0" i="0" smtClean="0">
                          <a:latin typeface="Cambria Math" panose="02040503050406030204" pitchFamily="18" charset="0"/>
                        </a:rPr>
                        <m:t>Ω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𝑐𝑎𝑙𝑐𝑢𝑙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𝑣𝑖𝑎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𝑒𝑡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𝑔𝑚</m:t>
                          </m:r>
                        </m:e>
                      </m:d>
                    </m:oMath>
                  </m:oMathPara>
                </a14:m>
                <a:endParaRPr lang="fr-FR" b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=700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𝑓𝐹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𝑐𝑎𝑙𝑐𝑢𝑙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é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𝑠𝑜𝑛𝑛𝑎𝑛𝑐𝑒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+ 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𝑡𝑢𝑛𝑒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𝑠𝑢𝑟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𝑞𝑢𝑐𝑠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fr-FR"/>
              </a:p>
            </p:txBody>
          </p:sp>
        </mc:Choice>
        <mc:Fallback>
          <p:sp>
            <p:nvSpPr>
              <p:cNvPr id="103" name="ZoneTexte 102">
                <a:extLst>
                  <a:ext uri="{FF2B5EF4-FFF2-40B4-BE49-F238E27FC236}">
                    <a16:creationId xmlns:a16="http://schemas.microsoft.com/office/drawing/2014/main" id="{DA7C4956-84D9-5871-A417-BFFB04D211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92" y="4861793"/>
                <a:ext cx="5607595" cy="923330"/>
              </a:xfrm>
              <a:prstGeom prst="rect">
                <a:avLst/>
              </a:prstGeom>
              <a:blipFill>
                <a:blip r:embed="rId14"/>
                <a:stretch>
                  <a:fillRect b="-4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4" name="ZoneTexte 103">
                <a:extLst>
                  <a:ext uri="{FF2B5EF4-FFF2-40B4-BE49-F238E27FC236}">
                    <a16:creationId xmlns:a16="http://schemas.microsoft.com/office/drawing/2014/main" id="{20593C0E-0A21-34D9-CF4F-B80DCD86B0A5}"/>
                  </a:ext>
                </a:extLst>
              </p:cNvPr>
              <p:cNvSpPr txBox="1"/>
              <p:nvPr/>
            </p:nvSpPr>
            <p:spPr>
              <a:xfrm>
                <a:off x="5729413" y="4793008"/>
                <a:ext cx="6576126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=3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𝑛𝐻</m:t>
                    </m:r>
                  </m:oMath>
                </a14:m>
                <a:r>
                  <a:rPr lang="fr-FR" b="0"/>
                  <a:t> /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=11,7</m:t>
                    </m:r>
                  </m:oMath>
                </a14:m>
                <a:r>
                  <a:rPr lang="fr-FR" b="0"/>
                  <a:t> </a:t>
                </a:r>
                <a:r>
                  <a:rPr lang="fr-FR" b="0">
                    <a:sym typeface="Wingdings" panose="05000000000000000000" pitchFamily="2" charset="2"/>
                  </a:rPr>
                  <a:t> Simulation EM par Baptiste</a:t>
                </a:r>
                <a:endParaRPr lang="fr-FR">
                  <a:sym typeface="Wingdings" panose="05000000000000000000" pitchFamily="2" charset="2"/>
                </a:endParaRPr>
              </a:p>
              <a:p>
                <a:r>
                  <a:rPr lang="fr-FR" b="0"/>
                  <a:t>- Réseau d’adaptation : calcul conversion // -&gt; Série + tune dans </a:t>
                </a:r>
                <a:r>
                  <a:rPr lang="fr-FR" b="0" err="1"/>
                  <a:t>qucs</a:t>
                </a:r>
                <a:endParaRPr lang="fr-FR" b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=1,06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𝑝𝐹</m:t>
                      </m:r>
                    </m:oMath>
                  </m:oMathPara>
                </a14:m>
                <a:endParaRPr lang="fr-FR" b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=1,36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𝑝𝐹</m:t>
                      </m:r>
                    </m:oMath>
                  </m:oMathPara>
                </a14:m>
                <a:endParaRPr lang="fr-FR"/>
              </a:p>
            </p:txBody>
          </p:sp>
        </mc:Choice>
        <mc:Fallback>
          <p:sp>
            <p:nvSpPr>
              <p:cNvPr id="104" name="ZoneTexte 103">
                <a:extLst>
                  <a:ext uri="{FF2B5EF4-FFF2-40B4-BE49-F238E27FC236}">
                    <a16:creationId xmlns:a16="http://schemas.microsoft.com/office/drawing/2014/main" id="{20593C0E-0A21-34D9-CF4F-B80DCD86B0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9413" y="4793008"/>
                <a:ext cx="6576126" cy="1200329"/>
              </a:xfrm>
              <a:prstGeom prst="rect">
                <a:avLst/>
              </a:prstGeom>
              <a:blipFill>
                <a:blip r:embed="rId15"/>
                <a:stretch>
                  <a:fillRect l="-834" t="-3046" r="-463" b="-30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4" name="Connecteur droit 133">
            <a:extLst>
              <a:ext uri="{FF2B5EF4-FFF2-40B4-BE49-F238E27FC236}">
                <a16:creationId xmlns:a16="http://schemas.microsoft.com/office/drawing/2014/main" id="{9FE12B99-3A0F-3FDD-357D-BC6593934051}"/>
              </a:ext>
            </a:extLst>
          </p:cNvPr>
          <p:cNvCxnSpPr>
            <a:cxnSpLocks/>
          </p:cNvCxnSpPr>
          <p:nvPr/>
        </p:nvCxnSpPr>
        <p:spPr>
          <a:xfrm flipH="1">
            <a:off x="5590881" y="1907521"/>
            <a:ext cx="39908" cy="4257354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Flèche : droite 29">
            <a:extLst>
              <a:ext uri="{FF2B5EF4-FFF2-40B4-BE49-F238E27FC236}">
                <a16:creationId xmlns:a16="http://schemas.microsoft.com/office/drawing/2014/main" id="{75FD42DE-B446-766B-ACA1-0D952CC1AAC6}"/>
              </a:ext>
            </a:extLst>
          </p:cNvPr>
          <p:cNvSpPr/>
          <p:nvPr/>
        </p:nvSpPr>
        <p:spPr>
          <a:xfrm>
            <a:off x="5132093" y="3429000"/>
            <a:ext cx="894475" cy="36298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671468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E5FB9EE-011A-A762-D425-031E5A85A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63527"/>
            <a:ext cx="10058400" cy="1450757"/>
          </a:xfrm>
        </p:spPr>
        <p:txBody>
          <a:bodyPr/>
          <a:lstStyle/>
          <a:p>
            <a:r>
              <a:rPr lang="fr-FR"/>
              <a:t>LNA single</a:t>
            </a:r>
            <a:br>
              <a:rPr lang="fr-FR"/>
            </a:br>
            <a:r>
              <a:rPr lang="fr-FR"/>
              <a:t>Adaptation sortie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68A1C20-CC2D-0B96-A389-EDDB4B637F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16</a:t>
            </a:fld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FCD2E30D-ED8A-2DF6-5583-130EC9EB54B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AE1"/>
              </a:clrFrom>
              <a:clrTo>
                <a:srgbClr val="FFFAE1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845734"/>
            <a:ext cx="6258949" cy="3942418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8E3EDC84-D36B-0430-6903-EB5EC7B918B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AE1"/>
              </a:clrFrom>
              <a:clrTo>
                <a:srgbClr val="FFFAE1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679894" y="1657811"/>
            <a:ext cx="5942688" cy="403377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E1A97175-C0F7-553E-26BC-B070053AD4A5}"/>
                  </a:ext>
                </a:extLst>
              </p:cNvPr>
              <p:cNvSpPr txBox="1"/>
              <p:nvPr/>
            </p:nvSpPr>
            <p:spPr>
              <a:xfrm>
                <a:off x="3181122" y="5635110"/>
                <a:ext cx="5890715" cy="71468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=49,8</m:t>
                      </m:r>
                      <m:r>
                        <m:rPr>
                          <m:sty m:val="p"/>
                        </m:rPr>
                        <a:rPr lang="fr-FR" b="0" i="0" smtClean="0">
                          <a:latin typeface="Cambria Math" panose="02040503050406030204" pitchFamily="18" charset="0"/>
                        </a:rPr>
                        <m:t>Ω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→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𝑑𝐵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=10</m:t>
                      </m:r>
                      <m:func>
                        <m:func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49,8−50</m:t>
                                      </m:r>
                                    </m:num>
                                    <m:den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49,8+50</m:t>
                                      </m:r>
                                    </m:den>
                                  </m:f>
                                </m:e>
                              </m:d>
                            </m:e>
                          </m:d>
                        </m:e>
                      </m:func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fr-FR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𝟐𝟕</m:t>
                      </m:r>
                      <m:r>
                        <a:rPr lang="fr-FR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𝒅𝑩</m:t>
                      </m:r>
                    </m:oMath>
                  </m:oMathPara>
                </a14:m>
                <a:endParaRPr lang="fr-FR" b="1"/>
              </a:p>
            </p:txBody>
          </p:sp>
        </mc:Choice>
        <mc:Fallback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E1A97175-C0F7-553E-26BC-B070053AD4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1122" y="5635110"/>
                <a:ext cx="5890715" cy="71468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466473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6C9198F-E7D6-8615-B978-32F96D145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LNA Diff</a:t>
            </a:r>
            <a:br>
              <a:rPr lang="fr-FR"/>
            </a:br>
            <a:r>
              <a:rPr lang="fr-FR"/>
              <a:t>Recalcul du point DC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86241CB1-4047-37D3-91E4-D485DF96F15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845734"/>
                <a:ext cx="4303395" cy="4023360"/>
              </a:xfrm>
            </p:spPr>
            <p:txBody>
              <a:bodyPr/>
              <a:lstStyle/>
              <a:p>
                <a:r>
                  <a:rPr lang="fr-FR"/>
                  <a:t>Objectif : recalcul du point de polarisation DC des grille des mos 2 et4 car sources ne sont plus à la masse.</a:t>
                </a:r>
              </a:p>
              <a:p>
                <a:r>
                  <a:rPr lang="fr-FR" err="1"/>
                  <a:t>Sweep</a:t>
                </a:r>
                <a:r>
                  <a:rPr lang="fr-FR"/>
                  <a:t> en tension sur les sources V2 et V3 pour observer </a:t>
                </a:r>
                <a:r>
                  <a:rPr lang="fr-FR" err="1"/>
                  <a:t>gm</a:t>
                </a:r>
                <a:r>
                  <a:rPr lang="fr-FR"/>
                  <a:t> = di/</a:t>
                </a:r>
                <a:r>
                  <a:rPr lang="fr-FR" err="1"/>
                  <a:t>dvgs</a:t>
                </a:r>
                <a:r>
                  <a:rPr lang="fr-FR"/>
                  <a:t> = 32mS</a:t>
                </a:r>
              </a:p>
              <a:p>
                <a:endParaRPr lang="fr-FR"/>
              </a:p>
              <a:p>
                <a:r>
                  <a:rPr lang="fr-FR"/>
                  <a:t>Obligation d’augmenter la consommation pour obtenir le bon </a:t>
                </a:r>
                <a:r>
                  <a:rPr lang="fr-FR" err="1"/>
                  <a:t>gm</a:t>
                </a:r>
                <a:r>
                  <a:rPr lang="fr-FR"/>
                  <a:t> :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𝑑𝑠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=7,5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𝑚𝐴</m:t>
                    </m:r>
                  </m:oMath>
                </a14:m>
                <a:endParaRPr lang="fr-FR" b="0"/>
              </a:p>
              <a:p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𝐼𝑑𝑠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=15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𝑚𝐴</m:t>
                    </m:r>
                  </m:oMath>
                </a14:m>
                <a:endParaRPr lang="fr-FR" b="0"/>
              </a:p>
              <a:p>
                <a:endParaRPr lang="fr-FR"/>
              </a:p>
            </p:txBody>
          </p:sp>
        </mc:Choice>
        <mc:Fallback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86241CB1-4047-37D3-91E4-D485DF96F15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845734"/>
                <a:ext cx="4303395" cy="4023360"/>
              </a:xfrm>
              <a:blipFill>
                <a:blip r:embed="rId2"/>
                <a:stretch>
                  <a:fillRect l="-3541" t="-1667" r="-24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8BAB96F-1708-A6FD-2EDB-98FACE870F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17</a:t>
            </a:fld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01FB226B-6590-34A6-9C1A-D507FC9785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0466" y="1247774"/>
            <a:ext cx="5505908" cy="484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009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6BD911-D839-80FA-BE05-9B0FEA93D6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7AEF283E-A543-40C6-2298-D3EF090556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6600"/>
              <a:t>LNA INDUCTANCE DEGENERE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493BE27C-AFBC-B2F0-44BB-DFA863032D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fr-FR" sz="7100" b="1" err="1">
                <a:solidFill>
                  <a:srgbClr val="C00000"/>
                </a:solidFill>
              </a:rPr>
              <a:t>Synthese</a:t>
            </a:r>
            <a:endParaRPr lang="fr-FR" sz="7100" b="1">
              <a:solidFill>
                <a:srgbClr val="C00000"/>
              </a:solidFill>
            </a:endParaRPr>
          </a:p>
          <a:p>
            <a:r>
              <a:rPr lang="fr-FR" sz="2400"/>
              <a:t>Baptiste Monget | Sacha Lutoff</a:t>
            </a:r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DCFEA6E-BAD5-545B-66C4-EB25BA33D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137543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C1C366D-E1E7-12AA-2EA9-227D3DC8A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LNA single</a:t>
            </a:r>
            <a:br>
              <a:rPr lang="fr-FR"/>
            </a:br>
            <a:r>
              <a:rPr lang="fr-FR"/>
              <a:t>Schéma single full</a:t>
            </a:r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FCCF59D3-9D1F-B0F1-7886-00A7D78DB8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85764"/>
            <a:ext cx="5944086" cy="4462151"/>
          </a:xfr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1DC86CF-F497-39F8-307B-9CCA6B12B6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19</a:t>
            </a:fld>
            <a:endParaRPr lang="fr-F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2D1D2A7D-4FFC-6843-359D-5F74732CE741}"/>
                  </a:ext>
                </a:extLst>
              </p:cNvPr>
              <p:cNvSpPr txBox="1"/>
              <p:nvPr/>
            </p:nvSpPr>
            <p:spPr>
              <a:xfrm>
                <a:off x="5870934" y="431414"/>
                <a:ext cx="6247914" cy="561076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fr-FR" b="1"/>
                  <a:t>Nmos 1 et </a:t>
                </a:r>
                <a:r>
                  <a:rPr lang="fr-FR" b="1" err="1"/>
                  <a:t>Nmos</a:t>
                </a:r>
                <a:r>
                  <a:rPr lang="fr-FR" b="1"/>
                  <a:t> 2 </a:t>
                </a:r>
                <a:r>
                  <a:rPr lang="fr-FR" b="1">
                    <a:sym typeface="Wingdings" panose="05000000000000000000" pitchFamily="2" charset="2"/>
                  </a:rPr>
                  <a:t> </a:t>
                </a:r>
                <a:r>
                  <a:rPr lang="fr-FR" b="1" err="1">
                    <a:sym typeface="Wingdings" panose="05000000000000000000" pitchFamily="2" charset="2"/>
                  </a:rPr>
                  <a:t>Cascode</a:t>
                </a:r>
                <a:r>
                  <a:rPr lang="fr-FR" b="1">
                    <a:sym typeface="Wingdings" panose="05000000000000000000" pitchFamily="2" charset="2"/>
                  </a:rPr>
                  <a:t> LNA</a:t>
                </a:r>
                <a:endParaRPr lang="fr-FR" b="1"/>
              </a:p>
              <a:p>
                <a:pPr marL="285750" indent="-285750"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fr-FR" sz="1600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fr-FR" sz="1600" b="0" i="1" smtClean="0">
                        <a:latin typeface="Cambria Math" panose="02040503050406030204" pitchFamily="18" charset="0"/>
                      </a:rPr>
                      <m:t>=106µ</m:t>
                    </m:r>
                    <m:r>
                      <a:rPr lang="fr-FR" sz="16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fr-FR" sz="1600" b="0" i="1">
                  <a:latin typeface="Cambria Math" panose="02040503050406030204" pitchFamily="18" charset="0"/>
                </a:endParaRPr>
              </a:p>
              <a:p>
                <a:pPr marL="285750" indent="-285750"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fr-FR" sz="1600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fr-FR" sz="1600" b="0" i="1" smtClean="0">
                        <a:latin typeface="Cambria Math" panose="02040503050406030204" pitchFamily="18" charset="0"/>
                      </a:rPr>
                      <m:t>=0,130µ</m:t>
                    </m:r>
                    <m:r>
                      <a:rPr lang="fr-FR" sz="16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fr-FR" sz="1600" b="0" i="1">
                  <a:latin typeface="Cambria Math" panose="02040503050406030204" pitchFamily="18" charset="0"/>
                </a:endParaRPr>
              </a:p>
              <a:p>
                <a:pPr marL="285750" indent="-285750">
                  <a:buFontTx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FR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𝑔𝑎𝑡𝑒</m:t>
                        </m:r>
                      </m:sub>
                    </m:sSub>
                    <m:r>
                      <a:rPr lang="fr-FR" sz="1600" b="0" i="1" smtClean="0">
                        <a:latin typeface="Cambria Math" panose="02040503050406030204" pitchFamily="18" charset="0"/>
                      </a:rPr>
                      <m:t>=11</m:t>
                    </m:r>
                  </m:oMath>
                </a14:m>
                <a:endParaRPr lang="fr-FR" sz="1600" b="0"/>
              </a:p>
              <a:p>
                <a:endParaRPr lang="fr-FR" sz="1600" b="0"/>
              </a:p>
              <a:p>
                <a:r>
                  <a:rPr lang="fr-FR" b="1" err="1"/>
                  <a:t>Nmos</a:t>
                </a:r>
                <a:r>
                  <a:rPr lang="fr-FR" b="1"/>
                  <a:t> 3 miroir de courant</a:t>
                </a:r>
              </a:p>
              <a:p>
                <a:r>
                  <a:rPr lang="fr-FR" sz="1600" b="0"/>
                  <a:t>- </a:t>
                </a:r>
                <a14:m>
                  <m:oMath xmlns:m="http://schemas.openxmlformats.org/officeDocument/2006/math">
                    <m:r>
                      <a:rPr lang="fr-FR" sz="1600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fr-FR" sz="1600" b="0" i="1" smtClean="0">
                        <a:latin typeface="Cambria Math" panose="02040503050406030204" pitchFamily="18" charset="0"/>
                      </a:rPr>
                      <m:t>=34µ</m:t>
                    </m:r>
                    <m:r>
                      <a:rPr lang="fr-FR" sz="16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fr-FR" sz="1600" b="0" i="1">
                  <a:latin typeface="Cambria Math" panose="02040503050406030204" pitchFamily="18" charset="0"/>
                </a:endParaRPr>
              </a:p>
              <a:p>
                <a:r>
                  <a:rPr lang="fr-FR" sz="1600" b="0"/>
                  <a:t>- </a:t>
                </a:r>
                <a14:m>
                  <m:oMath xmlns:m="http://schemas.openxmlformats.org/officeDocument/2006/math">
                    <m:r>
                      <a:rPr lang="fr-FR" sz="1600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fr-FR" sz="1600" b="0" i="1" smtClean="0">
                        <a:latin typeface="Cambria Math" panose="02040503050406030204" pitchFamily="18" charset="0"/>
                      </a:rPr>
                      <m:t>=0,29µ</m:t>
                    </m:r>
                    <m:r>
                      <a:rPr lang="fr-FR" sz="16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fr-FR" sz="1600" b="0" i="1">
                  <a:latin typeface="Cambria Math" panose="02040503050406030204" pitchFamily="18" charset="0"/>
                </a:endParaRPr>
              </a:p>
              <a:p>
                <a:pPr marL="285750" indent="-285750">
                  <a:buFontTx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FR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𝑔𝑎𝑡𝑒</m:t>
                        </m:r>
                      </m:sub>
                    </m:sSub>
                    <m:r>
                      <a:rPr lang="fr-FR" sz="16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fr-FR" sz="1600" b="0"/>
              </a:p>
              <a:p>
                <a:endParaRPr lang="fr-FR" sz="1600"/>
              </a:p>
              <a:p>
                <a:r>
                  <a:rPr lang="fr-FR" sz="1600" b="1"/>
                  <a:t>Rhigh1_rf  </a:t>
                </a:r>
                <a14:m>
                  <m:oMath xmlns:m="http://schemas.openxmlformats.org/officeDocument/2006/math">
                    <m:r>
                      <a:rPr lang="fr-FR" sz="16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sz="1600" b="1" i="1" smtClean="0">
                        <a:latin typeface="Cambria Math" panose="02040503050406030204" pitchFamily="18" charset="0"/>
                      </a:rPr>
                      <m:t>𝟒</m:t>
                    </m:r>
                    <m:r>
                      <a:rPr lang="fr-FR" sz="1600" b="1" i="1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fr-FR" sz="1600" b="1" i="0" smtClean="0">
                        <a:latin typeface="Cambria Math" panose="02040503050406030204" pitchFamily="18" charset="0"/>
                      </a:rPr>
                      <m:t>𝛀</m:t>
                    </m:r>
                  </m:oMath>
                </a14:m>
                <a:endParaRPr lang="fr-FR" sz="1600" b="1">
                  <a:sym typeface="Wingdings" panose="05000000000000000000" pitchFamily="2" charset="2"/>
                </a:endParaRPr>
              </a:p>
              <a:p>
                <a:pPr marL="285750" indent="-285750">
                  <a:buFont typeface="Wingdings" panose="05000000000000000000" pitchFamily="2" charset="2"/>
                  <a:buChar char="à"/>
                </a:pPr>
                <a:r>
                  <a:rPr lang="fr-FR" sz="1600" b="1">
                    <a:sym typeface="Wingdings" panose="05000000000000000000" pitchFamily="2" charset="2"/>
                  </a:rPr>
                  <a:t>empêche le courant </a:t>
                </a:r>
                <a:r>
                  <a:rPr lang="fr-FR" sz="1600" b="1" err="1">
                    <a:sym typeface="Wingdings" panose="05000000000000000000" pitchFamily="2" charset="2"/>
                  </a:rPr>
                  <a:t>rf</a:t>
                </a:r>
                <a:r>
                  <a:rPr lang="fr-FR" sz="1600" b="1">
                    <a:sym typeface="Wingdings" panose="05000000000000000000" pitchFamily="2" charset="2"/>
                  </a:rPr>
                  <a:t> de remonter dans la grille du miroir</a:t>
                </a:r>
                <a:endParaRPr lang="fr-FR" sz="1600" b="1"/>
              </a:p>
              <a:p>
                <a:pPr marL="285750" indent="-285750"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fr-FR" sz="1600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fr-FR" sz="1600" b="0" i="1" smtClean="0">
                        <a:latin typeface="Cambria Math" panose="02040503050406030204" pitchFamily="18" charset="0"/>
                      </a:rPr>
                      <m:t>=1µ</m:t>
                    </m:r>
                    <m:r>
                      <a:rPr lang="fr-FR" sz="16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fr-FR" sz="1600" b="0" i="1">
                  <a:latin typeface="Cambria Math" panose="02040503050406030204" pitchFamily="18" charset="0"/>
                </a:endParaRPr>
              </a:p>
              <a:p>
                <a:pPr marL="285750" indent="-285750"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fr-FR" sz="1600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fr-FR" sz="1600" b="0" i="1" smtClean="0">
                        <a:latin typeface="Cambria Math" panose="02040503050406030204" pitchFamily="18" charset="0"/>
                      </a:rPr>
                      <m:t>=2µ</m:t>
                    </m:r>
                    <m:r>
                      <a:rPr lang="fr-FR" sz="16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fr-FR" sz="1600" b="0"/>
              </a:p>
              <a:p>
                <a:pPr marL="285750" indent="-285750">
                  <a:buFontTx/>
                  <a:buChar char="-"/>
                </a:pPr>
                <a:endParaRPr lang="fr-FR" sz="1600" b="0"/>
              </a:p>
              <a:p>
                <a:r>
                  <a:rPr lang="fr-FR" sz="1600" b="1"/>
                  <a:t>Rhigh3_pol </a:t>
                </a:r>
                <a14:m>
                  <m:oMath xmlns:m="http://schemas.openxmlformats.org/officeDocument/2006/math">
                    <m:r>
                      <a:rPr lang="fr-FR" sz="16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sz="16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fr-FR" sz="1600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fr-FR" sz="1600" b="1" i="1" smtClean="0">
                        <a:latin typeface="Cambria Math" panose="02040503050406030204" pitchFamily="18" charset="0"/>
                      </a:rPr>
                      <m:t>𝟏𝟏</m:t>
                    </m:r>
                    <m:r>
                      <a:rPr lang="fr-FR" sz="1600" b="1" i="1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fr-FR" sz="1600" b="1" i="0" smtClean="0">
                        <a:latin typeface="Cambria Math" panose="02040503050406030204" pitchFamily="18" charset="0"/>
                      </a:rPr>
                      <m:t>𝛀</m:t>
                    </m:r>
                  </m:oMath>
                </a14:m>
                <a:r>
                  <a:rPr lang="fr-FR" sz="1600" b="1"/>
                  <a:t> </a:t>
                </a:r>
              </a:p>
              <a:p>
                <a:pPr marL="285750" indent="-285750">
                  <a:buFont typeface="Wingdings" panose="05000000000000000000" pitchFamily="2" charset="2"/>
                  <a:buChar char="à"/>
                </a:pPr>
                <a:r>
                  <a:rPr lang="fr-FR" sz="1600" b="1">
                    <a:sym typeface="Wingdings" panose="05000000000000000000" pitchFamily="2" charset="2"/>
                  </a:rPr>
                  <a:t>polarise le </a:t>
                </a:r>
                <a:r>
                  <a:rPr lang="fr-FR" sz="1600" b="1" err="1">
                    <a:sym typeface="Wingdings" panose="05000000000000000000" pitchFamily="2" charset="2"/>
                  </a:rPr>
                  <a:t>mirroir</a:t>
                </a:r>
                <a:r>
                  <a:rPr lang="fr-FR" sz="1600" b="1">
                    <a:sym typeface="Wingdings" panose="05000000000000000000" pitchFamily="2" charset="2"/>
                  </a:rPr>
                  <a:t> de courant pour avoir 1,3mA dans le </a:t>
                </a:r>
                <a:r>
                  <a:rPr lang="fr-FR" sz="1600" b="1" err="1">
                    <a:sym typeface="Wingdings" panose="05000000000000000000" pitchFamily="2" charset="2"/>
                  </a:rPr>
                  <a:t>cascode</a:t>
                </a:r>
                <a:r>
                  <a:rPr lang="fr-FR" sz="1600" b="1">
                    <a:sym typeface="Wingdings" panose="05000000000000000000" pitchFamily="2" charset="2"/>
                  </a:rPr>
                  <a:t> </a:t>
                </a:r>
                <a:endParaRPr lang="fr-FR" sz="1600" b="1"/>
              </a:p>
              <a:p>
                <a:pPr marL="285750" indent="-285750"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fr-FR" sz="1600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fr-FR" sz="1600" b="0" i="1" smtClean="0">
                        <a:latin typeface="Cambria Math" panose="02040503050406030204" pitchFamily="18" charset="0"/>
                      </a:rPr>
                      <m:t>=5,1µ</m:t>
                    </m:r>
                    <m:r>
                      <a:rPr lang="fr-FR" sz="16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fr-FR" sz="1600" b="0" i="1">
                  <a:latin typeface="Cambria Math" panose="02040503050406030204" pitchFamily="18" charset="0"/>
                </a:endParaRPr>
              </a:p>
              <a:p>
                <a:pPr marL="285750" indent="-285750"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fr-FR" sz="1600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fr-FR" sz="1600" b="0" i="1" smtClean="0">
                        <a:latin typeface="Cambria Math" panose="02040503050406030204" pitchFamily="18" charset="0"/>
                      </a:rPr>
                      <m:t>=18,6µ</m:t>
                    </m:r>
                    <m:r>
                      <a:rPr lang="fr-FR" sz="16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fr-FR" sz="1600"/>
              </a:p>
              <a:p>
                <a:r>
                  <a:rPr lang="fr-FR" sz="1600" b="1"/>
                  <a:t>LS1 </a:t>
                </a:r>
                <a:r>
                  <a:rPr lang="fr-FR" sz="1600" b="1">
                    <a:sym typeface="Wingdings" panose="05000000000000000000" pitchFamily="2" charset="2"/>
                  </a:rPr>
                  <a:t> inductance </a:t>
                </a:r>
                <a:r>
                  <a:rPr lang="fr-FR" sz="1600" b="1" err="1">
                    <a:sym typeface="Wingdings" panose="05000000000000000000" pitchFamily="2" charset="2"/>
                  </a:rPr>
                  <a:t>dégénée</a:t>
                </a:r>
                <a:endParaRPr lang="fr-FR" sz="1600" b="1">
                  <a:sym typeface="Wingdings" panose="05000000000000000000" pitchFamily="2" charset="2"/>
                </a:endParaRPr>
              </a:p>
              <a:p>
                <a:r>
                  <a:rPr lang="fr-FR" sz="1600">
                    <a:sym typeface="Wingdings" panose="05000000000000000000" pitchFamily="2" charset="2"/>
                  </a:rPr>
                  <a:t>Fichier </a:t>
                </a:r>
                <a:r>
                  <a:rPr lang="en-US" sz="1600">
                    <a:sym typeface="Wingdings" panose="05000000000000000000" pitchFamily="2" charset="2"/>
                  </a:rPr>
                  <a:t>ZigBee/Inductance/</a:t>
                </a:r>
                <a:r>
                  <a:rPr lang="en-US" sz="1600" err="1">
                    <a:sym typeface="Wingdings" panose="05000000000000000000" pitchFamily="2" charset="2"/>
                  </a:rPr>
                  <a:t>lib_ind_param_s</a:t>
                </a:r>
                <a:r>
                  <a:rPr lang="en-US" sz="1600">
                    <a:sym typeface="Wingdings" panose="05000000000000000000" pitchFamily="2" charset="2"/>
                  </a:rPr>
                  <a:t>/Ind_1P_1.6nH.s1p</a:t>
                </a:r>
              </a:p>
              <a:p>
                <a:endParaRPr lang="fr-FR" sz="1600"/>
              </a:p>
            </p:txBody>
          </p:sp>
        </mc:Choice>
        <mc:Fallback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2D1D2A7D-4FFC-6843-359D-5F74732CE7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0934" y="431414"/>
                <a:ext cx="6247914" cy="5610767"/>
              </a:xfrm>
              <a:prstGeom prst="rect">
                <a:avLst/>
              </a:prstGeom>
              <a:blipFill>
                <a:blip r:embed="rId3"/>
                <a:stretch>
                  <a:fillRect l="-780" t="-7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785303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CCD482AB-725D-3B85-BC0C-81AB07EC0A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6000"/>
              <a:t>LNA INDUCTANCE DEGENEREE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D6533514-CF49-83D7-FB59-2EA46DF632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MODELISATION ET SIMULATION</a:t>
            </a:r>
          </a:p>
          <a:p>
            <a:r>
              <a:rPr lang="fr-FR" sz="2400"/>
              <a:t>Baptiste Monget | Sacha Lutoff</a:t>
            </a:r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F5B972F-D179-55DE-3E42-5613D6362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383050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0CF8A0-3B6E-0CFD-3E17-18544EC7C0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718C5FB-58E0-2BD9-9609-3F7553348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LNA single</a:t>
            </a:r>
            <a:br>
              <a:rPr lang="fr-FR"/>
            </a:br>
            <a:r>
              <a:rPr lang="fr-FR"/>
              <a:t>Schéma single full</a:t>
            </a:r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39891276-E37D-5D8B-72F0-5432969CAD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85764"/>
            <a:ext cx="5944086" cy="4462151"/>
          </a:xfr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74BC748-CE03-E3E6-AA00-6A2C683C17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20</a:t>
            </a:fld>
            <a:endParaRPr lang="fr-F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E674B3CB-B229-4648-0A5D-ED21CC50F323}"/>
                  </a:ext>
                </a:extLst>
              </p:cNvPr>
              <p:cNvSpPr txBox="1"/>
              <p:nvPr/>
            </p:nvSpPr>
            <p:spPr>
              <a:xfrm>
                <a:off x="6096000" y="2173525"/>
                <a:ext cx="5944084" cy="39395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b="1">
                    <a:sym typeface="Wingdings" panose="05000000000000000000" pitchFamily="2" charset="2"/>
                  </a:rPr>
                  <a:t>Adaptation </a:t>
                </a:r>
                <a:r>
                  <a:rPr lang="en-US" b="1" err="1">
                    <a:sym typeface="Wingdings" panose="05000000000000000000" pitchFamily="2" charset="2"/>
                  </a:rPr>
                  <a:t>d’entrée</a:t>
                </a:r>
                <a:endParaRPr lang="en-US" b="1">
                  <a:sym typeface="Wingdings" panose="05000000000000000000" pitchFamily="2" charset="2"/>
                </a:endParaRPr>
              </a:p>
              <a:p>
                <a:r>
                  <a:rPr lang="en-US" sz="1400">
                    <a:sym typeface="Wingdings" panose="05000000000000000000" pitchFamily="2" charset="2"/>
                  </a:rPr>
                  <a:t>- </a:t>
                </a:r>
                <a:r>
                  <a:rPr lang="en-US" sz="1400" u="sng">
                    <a:sym typeface="Wingdings" panose="05000000000000000000" pitchFamily="2" charset="2"/>
                  </a:rPr>
                  <a:t>L1  inductance adaptation entrée</a:t>
                </a:r>
              </a:p>
              <a:p>
                <a:r>
                  <a:rPr lang="fr-FR" sz="1400">
                    <a:sym typeface="Wingdings" panose="05000000000000000000" pitchFamily="2" charset="2"/>
                  </a:rPr>
                  <a:t>Fichier </a:t>
                </a:r>
                <a:r>
                  <a:rPr lang="en-US" sz="1400">
                    <a:sym typeface="Wingdings" panose="05000000000000000000" pitchFamily="2" charset="2"/>
                  </a:rPr>
                  <a:t>ZigBee/Inductance/</a:t>
                </a:r>
                <a:r>
                  <a:rPr lang="en-US" sz="1400" err="1">
                    <a:sym typeface="Wingdings" panose="05000000000000000000" pitchFamily="2" charset="2"/>
                  </a:rPr>
                  <a:t>lib_ind_param_s</a:t>
                </a:r>
                <a:r>
                  <a:rPr lang="en-US" sz="1400">
                    <a:sym typeface="Wingdings" panose="05000000000000000000" pitchFamily="2" charset="2"/>
                  </a:rPr>
                  <a:t>/Ind_1P_3nH_High_Q_simu.s1p</a:t>
                </a:r>
              </a:p>
              <a:p>
                <a:endParaRPr lang="en-US" sz="1400">
                  <a:sym typeface="Wingdings" panose="05000000000000000000" pitchFamily="2" charset="2"/>
                </a:endParaRPr>
              </a:p>
              <a:p>
                <a:r>
                  <a:rPr lang="en-US" sz="1400">
                    <a:sym typeface="Wingdings" panose="05000000000000000000" pitchFamily="2" charset="2"/>
                  </a:rPr>
                  <a:t>- Pas </a:t>
                </a:r>
                <a:r>
                  <a:rPr lang="en-US" sz="1400" err="1">
                    <a:sym typeface="Wingdings" panose="05000000000000000000" pitchFamily="2" charset="2"/>
                  </a:rPr>
                  <a:t>besoin</a:t>
                </a:r>
                <a:r>
                  <a:rPr lang="en-US" sz="1400">
                    <a:sym typeface="Wingdings" panose="05000000000000000000" pitchFamily="2" charset="2"/>
                  </a:rPr>
                  <a:t> de </a:t>
                </a:r>
                <a:r>
                  <a:rPr lang="en-US" sz="1400" err="1">
                    <a:sym typeface="Wingdings" panose="05000000000000000000" pitchFamily="2" charset="2"/>
                  </a:rPr>
                  <a:t>capa</a:t>
                </a:r>
                <a:r>
                  <a:rPr lang="en-US" sz="1400">
                    <a:sym typeface="Wingdings" panose="05000000000000000000" pitchFamily="2" charset="2"/>
                  </a:rPr>
                  <a:t> </a:t>
                </a:r>
                <a:r>
                  <a:rPr lang="en-US" sz="1400" err="1">
                    <a:sym typeface="Wingdings" panose="05000000000000000000" pitchFamily="2" charset="2"/>
                  </a:rPr>
                  <a:t>parallèle</a:t>
                </a:r>
                <a:r>
                  <a:rPr lang="en-US" sz="1400">
                    <a:sym typeface="Wingdings" panose="05000000000000000000" pitchFamily="2" charset="2"/>
                  </a:rPr>
                  <a:t> car Cgs Nmos-2 </a:t>
                </a:r>
                <a:r>
                  <a:rPr lang="en-US" sz="1400" err="1">
                    <a:sym typeface="Wingdings" panose="05000000000000000000" pitchFamily="2" charset="2"/>
                  </a:rPr>
                  <a:t>suffisamment</a:t>
                </a:r>
                <a:r>
                  <a:rPr lang="en-US" sz="1400">
                    <a:sym typeface="Wingdings" panose="05000000000000000000" pitchFamily="2" charset="2"/>
                  </a:rPr>
                  <a:t> gros</a:t>
                </a:r>
              </a:p>
              <a:p>
                <a:endParaRPr lang="en-US" sz="1400" u="sng">
                  <a:sym typeface="Wingdings" panose="05000000000000000000" pitchFamily="2" charset="2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FR" b="1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fr-FR" b="1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𝑳</m:t>
                        </m:r>
                      </m:e>
                      <m:sub>
                        <m:r>
                          <a:rPr lang="fr-FR" b="1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𝑳</m:t>
                        </m:r>
                        <m:r>
                          <a:rPr lang="fr-FR" b="1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b="1">
                    <a:sym typeface="Wingdings" panose="05000000000000000000" pitchFamily="2" charset="2"/>
                  </a:rPr>
                  <a:t>  inductance </a:t>
                </a:r>
                <a:r>
                  <a:rPr lang="en-US" b="1" err="1">
                    <a:sym typeface="Wingdings" panose="05000000000000000000" pitchFamily="2" charset="2"/>
                  </a:rPr>
                  <a:t>résonnance</a:t>
                </a:r>
                <a:r>
                  <a:rPr lang="en-US" b="1">
                    <a:sym typeface="Wingdings" panose="05000000000000000000" pitchFamily="2" charset="2"/>
                  </a:rPr>
                  <a:t> sortie</a:t>
                </a:r>
              </a:p>
              <a:p>
                <a:pPr marL="285750" indent="-285750">
                  <a:buFontTx/>
                  <a:buChar char="-"/>
                </a:pPr>
                <a:endParaRPr lang="en-US" sz="1400" u="sng">
                  <a:sym typeface="Wingdings" panose="05000000000000000000" pitchFamily="2" charset="2"/>
                </a:endParaRPr>
              </a:p>
              <a:p>
                <a:r>
                  <a:rPr lang="fr-FR" sz="1400">
                    <a:sym typeface="Wingdings" panose="05000000000000000000" pitchFamily="2" charset="2"/>
                  </a:rPr>
                  <a:t>- Fichier </a:t>
                </a:r>
                <a:r>
                  <a:rPr lang="en-US" sz="1400">
                    <a:sym typeface="Wingdings" panose="05000000000000000000" pitchFamily="2" charset="2"/>
                  </a:rPr>
                  <a:t>ZigBee/Inductance/</a:t>
                </a:r>
                <a:r>
                  <a:rPr lang="en-US" sz="1400" err="1">
                    <a:sym typeface="Wingdings" panose="05000000000000000000" pitchFamily="2" charset="2"/>
                  </a:rPr>
                  <a:t>lib_ind_param_s</a:t>
                </a:r>
                <a:r>
                  <a:rPr lang="en-US" sz="1400">
                    <a:sym typeface="Wingdings" panose="05000000000000000000" pitchFamily="2" charset="2"/>
                  </a:rPr>
                  <a:t>/Ind_1P_3nH_High_Q_simu.s1p</a:t>
                </a:r>
              </a:p>
              <a:p>
                <a:endParaRPr lang="en-US" sz="1400">
                  <a:sym typeface="Wingdings" panose="05000000000000000000" pitchFamily="2" charset="2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b="1">
                    <a:sym typeface="Wingdings" panose="05000000000000000000" pitchFamily="2" charset="2"/>
                  </a:rPr>
                  <a:t>Adaptation de sortie</a:t>
                </a:r>
              </a:p>
              <a:p>
                <a:pPr marL="285750" indent="-285750">
                  <a:buFontTx/>
                  <a:buChar char="-"/>
                </a:pPr>
                <a:r>
                  <a:rPr lang="en-US">
                    <a:sym typeface="Wingdings" panose="05000000000000000000" pitchFamily="2" charset="2"/>
                  </a:rPr>
                  <a:t>C1 = 1,06 pF</a:t>
                </a:r>
              </a:p>
              <a:p>
                <a:pPr marL="742950" lvl="1" indent="-285750"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𝑊</m:t>
                    </m:r>
                    <m:r>
                      <a:rPr lang="fr-FR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r>
                      <a:rPr lang="fr-FR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𝐿</m:t>
                    </m:r>
                    <m:r>
                      <a:rPr lang="fr-FR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=26,5µ</m:t>
                    </m:r>
                    <m:r>
                      <a:rPr lang="fr-FR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𝑚</m:t>
                    </m:r>
                  </m:oMath>
                </a14:m>
                <a:endParaRPr lang="en-US">
                  <a:sym typeface="Wingdings" panose="05000000000000000000" pitchFamily="2" charset="2"/>
                </a:endParaRPr>
              </a:p>
              <a:p>
                <a:pPr marL="285750" indent="-285750">
                  <a:buFontTx/>
                  <a:buChar char="-"/>
                </a:pPr>
                <a:r>
                  <a:rPr lang="fr-FR"/>
                  <a:t>C2 = 1,36pF</a:t>
                </a:r>
              </a:p>
              <a:p>
                <a:pPr marL="742950" lvl="1" indent="-285750"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𝑊</m:t>
                    </m:r>
                    <m:r>
                      <a:rPr lang="fr-FR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r>
                      <a:rPr lang="fr-FR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𝐿</m:t>
                    </m:r>
                    <m:r>
                      <a:rPr lang="fr-FR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=30,1µ</m:t>
                    </m:r>
                    <m:r>
                      <a:rPr lang="fr-FR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𝑚</m:t>
                    </m:r>
                  </m:oMath>
                </a14:m>
                <a:endParaRPr lang="fr-FR"/>
              </a:p>
              <a:p>
                <a:endParaRPr lang="fr-FR" sz="1400"/>
              </a:p>
            </p:txBody>
          </p:sp>
        </mc:Choice>
        <mc:Fallback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E674B3CB-B229-4648-0A5D-ED21CC50F3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2173525"/>
                <a:ext cx="5944084" cy="3939540"/>
              </a:xfrm>
              <a:prstGeom prst="rect">
                <a:avLst/>
              </a:prstGeom>
              <a:blipFill>
                <a:blip r:embed="rId3"/>
                <a:stretch>
                  <a:fillRect l="-821" t="-9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age 4">
            <a:extLst>
              <a:ext uri="{FF2B5EF4-FFF2-40B4-BE49-F238E27FC236}">
                <a16:creationId xmlns:a16="http://schemas.microsoft.com/office/drawing/2014/main" id="{7ED5C74B-CE3B-4996-11D6-C3C2950BBF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6270" y="33090"/>
            <a:ext cx="2776407" cy="1837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0151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BD7E4D9-4365-9CD3-3B76-953DE1DB69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LNA Single</a:t>
            </a:r>
            <a:br>
              <a:rPr lang="fr-FR"/>
            </a:br>
            <a:r>
              <a:rPr lang="fr-FR"/>
              <a:t>Bench LNA seul</a:t>
            </a:r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4DB7AD99-353B-7BF6-C7B9-D7E44447DD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37" b="58155"/>
          <a:stretch/>
        </p:blipFill>
        <p:spPr>
          <a:xfrm>
            <a:off x="442738" y="1737360"/>
            <a:ext cx="11517110" cy="2122783"/>
          </a:xfr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F078253-711E-FF2D-D04C-22FD6FD52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21</a:t>
            </a:fld>
            <a:endParaRPr lang="fr-F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540FAB0A-0936-57DA-E2A5-724F8091B243}"/>
                  </a:ext>
                </a:extLst>
              </p:cNvPr>
              <p:cNvSpPr txBox="1"/>
              <p:nvPr/>
            </p:nvSpPr>
            <p:spPr>
              <a:xfrm>
                <a:off x="140207" y="4215384"/>
                <a:ext cx="5890715" cy="7146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=45,1</m:t>
                      </m:r>
                      <m:r>
                        <m:rPr>
                          <m:sty m:val="p"/>
                        </m:rPr>
                        <a:rPr lang="fr-FR" b="0" i="0" smtClean="0">
                          <a:latin typeface="Cambria Math" panose="02040503050406030204" pitchFamily="18" charset="0"/>
                        </a:rPr>
                        <m:t>Ω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→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𝑑𝐵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=10</m:t>
                      </m:r>
                      <m:func>
                        <m:func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45,1−50</m:t>
                                      </m:r>
                                    </m:num>
                                    <m:den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45,1+50</m:t>
                                      </m:r>
                                    </m:den>
                                  </m:f>
                                </m:e>
                              </m:d>
                            </m:e>
                          </m:d>
                        </m:e>
                      </m:func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fr-FR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𝟏𝟐</m:t>
                      </m:r>
                      <m:r>
                        <a:rPr lang="fr-FR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fr-FR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𝟖</m:t>
                      </m:r>
                      <m:r>
                        <a:rPr lang="fr-FR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𝒅𝑩</m:t>
                      </m:r>
                    </m:oMath>
                  </m:oMathPara>
                </a14:m>
                <a:endParaRPr lang="fr-FR" b="1"/>
              </a:p>
            </p:txBody>
          </p:sp>
        </mc:Choice>
        <mc:Fallback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540FAB0A-0936-57DA-E2A5-724F8091B2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207" y="4215384"/>
                <a:ext cx="5890715" cy="71468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89D42FC2-4232-6D47-AF90-AF54C1D1FACD}"/>
                  </a:ext>
                </a:extLst>
              </p:cNvPr>
              <p:cNvSpPr txBox="1"/>
              <p:nvPr/>
            </p:nvSpPr>
            <p:spPr>
              <a:xfrm>
                <a:off x="6252642" y="4060761"/>
                <a:ext cx="5631926" cy="15456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b="0" i="1">
                    <a:latin typeface="Cambria Math" panose="02040503050406030204" pitchFamily="18" charset="0"/>
                  </a:rPr>
                  <a:t>Gain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=5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m:rPr>
                        <m:sty m:val="p"/>
                      </m:rPr>
                      <a:rPr lang="fr-FR" b="0" i="0" smtClean="0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fr-FR" b="0" i="1">
                    <a:latin typeface="Cambria Math" panose="02040503050406030204" pitchFamily="18" charset="0"/>
                  </a:rPr>
                  <a:t> car impédance de sortie du LNA = Haute impédance </a:t>
                </a:r>
                <a:r>
                  <a:rPr lang="fr-FR" b="0" i="1">
                    <a:latin typeface="Cambria Math" panose="02040503050406030204" pitchFamily="18" charset="0"/>
                    <a:sym typeface="Wingdings" panose="05000000000000000000" pitchFamily="2" charset="2"/>
                  </a:rPr>
                  <a:t>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50</m:t>
                    </m:r>
                    <m:r>
                      <m:rPr>
                        <m:sty m:val="p"/>
                      </m:rPr>
                      <a:rPr lang="fr-FR" b="0" i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Ω</m:t>
                    </m:r>
                  </m:oMath>
                </a14:m>
                <a:r>
                  <a:rPr lang="fr-FR" b="0" i="1">
                    <a:latin typeface="Cambria Math" panose="02040503050406030204" pitchFamily="18" charset="0"/>
                  </a:rPr>
                  <a:t> vs Hi-Z ne fonctionne pas, il faut monter impédance du port 2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sub>
                          </m:sSub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𝑑𝐵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+10</m:t>
                      </m:r>
                      <m:func>
                        <m:func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5000</m:t>
                                  </m:r>
                                </m:num>
                                <m:den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50</m:t>
                                  </m:r>
                                </m:den>
                              </m:f>
                            </m:e>
                          </m:d>
                        </m:e>
                      </m:func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𝟏𝟖</m:t>
                      </m:r>
                      <m:r>
                        <a:rPr lang="fr-FR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fr-FR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𝟔</m:t>
                      </m:r>
                      <m:r>
                        <a:rPr lang="fr-FR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𝒅𝑩</m:t>
                      </m:r>
                    </m:oMath>
                  </m:oMathPara>
                </a14:m>
                <a:endParaRPr lang="fr-FR" b="1"/>
              </a:p>
            </p:txBody>
          </p:sp>
        </mc:Choice>
        <mc:Fallback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89D42FC2-4232-6D47-AF90-AF54C1D1FA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2642" y="4060761"/>
                <a:ext cx="5631926" cy="1545680"/>
              </a:xfrm>
              <a:prstGeom prst="rect">
                <a:avLst/>
              </a:prstGeom>
              <a:blipFill>
                <a:blip r:embed="rId4"/>
                <a:stretch>
                  <a:fillRect l="-974" t="-23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Espace réservé du contenu 5">
            <a:extLst>
              <a:ext uri="{FF2B5EF4-FFF2-40B4-BE49-F238E27FC236}">
                <a16:creationId xmlns:a16="http://schemas.microsoft.com/office/drawing/2014/main" id="{7D009CDC-2C7A-295A-9FD0-2DEAB3B78D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092" b="83726"/>
          <a:stretch/>
        </p:blipFill>
        <p:spPr>
          <a:xfrm>
            <a:off x="5049149" y="430637"/>
            <a:ext cx="6761073" cy="1106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8498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42258E-A28D-9559-E8EA-A2D9B8D2BA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D6FDA9B-F5CC-2482-9E39-385B4DB43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LNA Single</a:t>
            </a:r>
            <a:br>
              <a:rPr lang="fr-FR"/>
            </a:br>
            <a:r>
              <a:rPr lang="fr-FR"/>
              <a:t>Bench LNA réseau adaptation 50 ohm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32293B7-B932-BB2F-4E33-805A8984FF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C937269-BF2B-A580-9424-1E1AE1340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22</a:t>
            </a:fld>
            <a:endParaRPr lang="fr-FR"/>
          </a:p>
        </p:txBody>
      </p:sp>
      <p:pic>
        <p:nvPicPr>
          <p:cNvPr id="5" name="Espace réservé du contenu 5">
            <a:extLst>
              <a:ext uri="{FF2B5EF4-FFF2-40B4-BE49-F238E27FC236}">
                <a16:creationId xmlns:a16="http://schemas.microsoft.com/office/drawing/2014/main" id="{4663165C-5A6F-CE44-1317-929EE0DA93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0" t="40434" r="-650" b="30321"/>
          <a:stretch/>
        </p:blipFill>
        <p:spPr>
          <a:xfrm>
            <a:off x="411084" y="1929737"/>
            <a:ext cx="11780916" cy="2386583"/>
          </a:xfrm>
          <a:prstGeom prst="rect">
            <a:avLst/>
          </a:prstGeom>
        </p:spPr>
      </p:pic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D39976C6-1C7F-C955-3BF7-DE4D416E8D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092" b="83726"/>
          <a:stretch/>
        </p:blipFill>
        <p:spPr>
          <a:xfrm>
            <a:off x="5360045" y="33090"/>
            <a:ext cx="6761073" cy="110610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B542F0CB-7706-59A2-CEB5-4B434ABAB459}"/>
                  </a:ext>
                </a:extLst>
              </p:cNvPr>
              <p:cNvSpPr txBox="1"/>
              <p:nvPr/>
            </p:nvSpPr>
            <p:spPr>
              <a:xfrm>
                <a:off x="116395" y="4299846"/>
                <a:ext cx="6051337" cy="16140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=4</m:t>
                      </m:r>
                      <m:r>
                        <a:rPr lang="fr-FR" b="0" i="0" smtClean="0">
                          <a:latin typeface="Cambria Math" panose="02040503050406030204" pitchFamily="18" charset="0"/>
                        </a:rPr>
                        <m:t>1,9</m:t>
                      </m:r>
                      <m:r>
                        <m:rPr>
                          <m:sty m:val="p"/>
                        </m:rPr>
                        <a:rPr lang="fr-FR" b="0" i="0" smtClean="0">
                          <a:latin typeface="Cambria Math" panose="02040503050406030204" pitchFamily="18" charset="0"/>
                        </a:rPr>
                        <m:t>Ω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→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𝑑𝐵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=10</m:t>
                      </m:r>
                      <m:func>
                        <m:func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48,7−50</m:t>
                                      </m:r>
                                    </m:num>
                                    <m:den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48,7+50</m:t>
                                      </m:r>
                                    </m:den>
                                  </m:f>
                                </m:e>
                              </m:d>
                            </m:e>
                          </m:d>
                        </m:e>
                      </m:func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fr-FR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fr-FR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fr-FR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𝟓𝟓</m:t>
                      </m:r>
                      <m:r>
                        <a:rPr lang="fr-FR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𝒅𝑩</m:t>
                      </m:r>
                    </m:oMath>
                  </m:oMathPara>
                </a14:m>
                <a:endParaRPr lang="fr-FR" b="1" i="1">
                  <a:solidFill>
                    <a:srgbClr val="00B050"/>
                  </a:solidFill>
                  <a:latin typeface="Cambria Math" panose="02040503050406030204" pitchFamily="18" charset="0"/>
                </a:endParaRPr>
              </a:p>
              <a:p>
                <a:endParaRPr lang="fr-FR" b="0" i="1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=4</m:t>
                      </m:r>
                      <m:r>
                        <a:rPr lang="fr-FR" b="0" i="0" smtClean="0">
                          <a:latin typeface="Cambria Math" panose="02040503050406030204" pitchFamily="18" charset="0"/>
                        </a:rPr>
                        <m:t>8,7</m:t>
                      </m:r>
                      <m:r>
                        <m:rPr>
                          <m:sty m:val="p"/>
                        </m:rPr>
                        <a:rPr lang="fr-FR" b="0" i="0" smtClean="0">
                          <a:latin typeface="Cambria Math" panose="02040503050406030204" pitchFamily="18" charset="0"/>
                        </a:rPr>
                        <m:t>Ω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→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𝑑𝐵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=10</m:t>
                      </m:r>
                      <m:func>
                        <m:func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48,7−50</m:t>
                                      </m:r>
                                    </m:num>
                                    <m:den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48,7+50</m:t>
                                      </m:r>
                                    </m:den>
                                  </m:f>
                                </m:e>
                              </m:d>
                            </m:e>
                          </m:d>
                        </m:e>
                      </m:func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fr-FR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𝟏𝟖</m:t>
                      </m:r>
                      <m:r>
                        <a:rPr lang="fr-FR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fr-FR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𝟖</m:t>
                      </m:r>
                      <m:r>
                        <a:rPr lang="fr-FR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𝒅𝑩</m:t>
                      </m:r>
                    </m:oMath>
                  </m:oMathPara>
                </a14:m>
                <a:endParaRPr lang="fr-FR" b="1"/>
              </a:p>
            </p:txBody>
          </p:sp>
        </mc:Choice>
        <mc:Fallback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B542F0CB-7706-59A2-CEB5-4B434ABAB4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395" y="4299846"/>
                <a:ext cx="6051337" cy="16140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133EA78F-6E40-9FB7-8955-03D8F1B0C9EC}"/>
                  </a:ext>
                </a:extLst>
              </p:cNvPr>
              <p:cNvSpPr txBox="1"/>
              <p:nvPr/>
            </p:nvSpPr>
            <p:spPr>
              <a:xfrm>
                <a:off x="6301542" y="4316320"/>
                <a:ext cx="5631926" cy="12273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b="0" i="1">
                    <a:latin typeface="Cambria Math" panose="02040503050406030204" pitchFamily="18" charset="0"/>
                  </a:rPr>
                  <a:t>Gain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=50</m:t>
                    </m:r>
                    <m:r>
                      <m:rPr>
                        <m:sty m:val="p"/>
                      </m:rPr>
                      <a:rPr lang="fr-FR" b="0" i="0" smtClean="0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fr-FR" b="0" i="1">
                    <a:latin typeface="Cambria Math" panose="02040503050406030204" pitchFamily="18" charset="0"/>
                  </a:rPr>
                  <a:t> car impédance réseau adapté en sortie</a:t>
                </a:r>
              </a:p>
              <a:p>
                <a:r>
                  <a:rPr lang="fr-FR" i="1">
                    <a:latin typeface="Cambria Math" panose="02040503050406030204" pitchFamily="18" charset="0"/>
                  </a:rPr>
                  <a:t>Gain peu élevé par rapport à sans l’adaptation car le réseau prend beaucoup de gain</a:t>
                </a:r>
                <a:endParaRPr lang="fr-FR" b="0" i="1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sub>
                          </m:sSub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𝑑𝐵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=4,45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𝑑𝐵</m:t>
                      </m:r>
                    </m:oMath>
                  </m:oMathPara>
                </a14:m>
                <a:endParaRPr lang="fr-FR"/>
              </a:p>
            </p:txBody>
          </p:sp>
        </mc:Choice>
        <mc:Fallback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133EA78F-6E40-9FB7-8955-03D8F1B0C9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1542" y="4316320"/>
                <a:ext cx="5631926" cy="1227387"/>
              </a:xfrm>
              <a:prstGeom prst="rect">
                <a:avLst/>
              </a:prstGeom>
              <a:blipFill>
                <a:blip r:embed="rId4"/>
                <a:stretch>
                  <a:fillRect l="-974" t="-2985" b="-4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119004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B96122-1706-DB43-B598-E26F381413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8918225-01F1-9B26-CACE-347C656CE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/>
              <a:t>LNA Single</a:t>
            </a:r>
            <a:br>
              <a:rPr lang="fr-FR"/>
            </a:br>
            <a:r>
              <a:rPr lang="fr-FR"/>
              <a:t>Bench LNA + réseau adaptation Hi-</a:t>
            </a:r>
            <a:r>
              <a:rPr lang="fr-FR" err="1"/>
              <a:t>impedance</a:t>
            </a:r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F631A11-4A78-5D2A-DDD2-5CB137F103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5ACB9FB-F856-C826-1778-244F7707ED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23</a:t>
            </a:fld>
            <a:endParaRPr lang="fr-FR"/>
          </a:p>
        </p:txBody>
      </p:sp>
      <p:pic>
        <p:nvPicPr>
          <p:cNvPr id="5" name="Espace réservé du contenu 5">
            <a:extLst>
              <a:ext uri="{FF2B5EF4-FFF2-40B4-BE49-F238E27FC236}">
                <a16:creationId xmlns:a16="http://schemas.microsoft.com/office/drawing/2014/main" id="{916919AC-5960-CBA7-B9F4-42E9F30F3A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135" b="620"/>
          <a:stretch/>
        </p:blipFill>
        <p:spPr>
          <a:xfrm>
            <a:off x="411084" y="1929737"/>
            <a:ext cx="11780916" cy="2386583"/>
          </a:xfrm>
          <a:prstGeom prst="rect">
            <a:avLst/>
          </a:prstGeom>
        </p:spPr>
      </p:pic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FB6B8FAF-F35E-1B1B-C277-8238B05F17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092" b="83726"/>
          <a:stretch/>
        </p:blipFill>
        <p:spPr>
          <a:xfrm>
            <a:off x="5360045" y="33090"/>
            <a:ext cx="6761073" cy="110610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C4F4052C-F503-2564-EC1E-807874E10809}"/>
                  </a:ext>
                </a:extLst>
              </p:cNvPr>
              <p:cNvSpPr txBox="1"/>
              <p:nvPr/>
            </p:nvSpPr>
            <p:spPr>
              <a:xfrm>
                <a:off x="116395" y="4299846"/>
                <a:ext cx="6051337" cy="16140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=4</m:t>
                      </m:r>
                      <m:r>
                        <a:rPr lang="fr-FR" b="0" i="0" smtClean="0">
                          <a:latin typeface="Cambria Math" panose="02040503050406030204" pitchFamily="18" charset="0"/>
                        </a:rPr>
                        <m:t>1,9</m:t>
                      </m:r>
                      <m:r>
                        <m:rPr>
                          <m:sty m:val="p"/>
                        </m:rPr>
                        <a:rPr lang="fr-FR" b="0" i="0" smtClean="0">
                          <a:latin typeface="Cambria Math" panose="02040503050406030204" pitchFamily="18" charset="0"/>
                        </a:rPr>
                        <m:t>Ω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→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𝑑𝐵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=10</m:t>
                      </m:r>
                      <m:func>
                        <m:func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48,7−50</m:t>
                                      </m:r>
                                    </m:num>
                                    <m:den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48,7+50</m:t>
                                      </m:r>
                                    </m:den>
                                  </m:f>
                                </m:e>
                              </m:d>
                            </m:e>
                          </m:d>
                        </m:e>
                      </m:func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fr-FR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fr-FR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fr-FR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𝟓𝟓</m:t>
                      </m:r>
                      <m:r>
                        <a:rPr lang="fr-FR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𝒅𝑩</m:t>
                      </m:r>
                    </m:oMath>
                  </m:oMathPara>
                </a14:m>
                <a:endParaRPr lang="fr-FR" b="1" i="1">
                  <a:solidFill>
                    <a:srgbClr val="00B050"/>
                  </a:solidFill>
                  <a:latin typeface="Cambria Math" panose="02040503050406030204" pitchFamily="18" charset="0"/>
                </a:endParaRPr>
              </a:p>
              <a:p>
                <a:endParaRPr lang="fr-FR" b="0" i="1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=4</m:t>
                      </m:r>
                      <m:r>
                        <a:rPr lang="fr-FR" b="0" i="0" smtClean="0">
                          <a:latin typeface="Cambria Math" panose="02040503050406030204" pitchFamily="18" charset="0"/>
                        </a:rPr>
                        <m:t>8,7</m:t>
                      </m:r>
                      <m:r>
                        <m:rPr>
                          <m:sty m:val="p"/>
                        </m:rPr>
                        <a:rPr lang="fr-FR" b="0" i="0" smtClean="0">
                          <a:latin typeface="Cambria Math" panose="02040503050406030204" pitchFamily="18" charset="0"/>
                        </a:rPr>
                        <m:t>Ω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→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𝑑𝐵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=10</m:t>
                      </m:r>
                      <m:func>
                        <m:func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48,7−50</m:t>
                                      </m:r>
                                    </m:num>
                                    <m:den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48,7+50</m:t>
                                      </m:r>
                                    </m:den>
                                  </m:f>
                                </m:e>
                              </m:d>
                            </m:e>
                          </m:d>
                        </m:e>
                      </m:func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fr-FR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𝟏𝟖</m:t>
                      </m:r>
                      <m:r>
                        <a:rPr lang="fr-FR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fr-FR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𝟖</m:t>
                      </m:r>
                      <m:r>
                        <a:rPr lang="fr-FR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𝒅𝑩</m:t>
                      </m:r>
                    </m:oMath>
                  </m:oMathPara>
                </a14:m>
                <a:endParaRPr lang="fr-FR" b="1"/>
              </a:p>
            </p:txBody>
          </p:sp>
        </mc:Choice>
        <mc:Fallback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C4F4052C-F503-2564-EC1E-807874E108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395" y="4299846"/>
                <a:ext cx="6051337" cy="16140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F4C947F6-D9E4-2A05-665C-C8DA67796B10}"/>
                  </a:ext>
                </a:extLst>
              </p:cNvPr>
              <p:cNvSpPr txBox="1"/>
              <p:nvPr/>
            </p:nvSpPr>
            <p:spPr>
              <a:xfrm>
                <a:off x="6301542" y="4316320"/>
                <a:ext cx="5631926" cy="950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b="0" i="1">
                    <a:latin typeface="Cambria Math" panose="02040503050406030204" pitchFamily="18" charset="0"/>
                  </a:rPr>
                  <a:t>Gain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=5</m:t>
                    </m:r>
                    <m:r>
                      <m:rPr>
                        <m:sty m:val="p"/>
                      </m:rPr>
                      <a:rPr lang="fr-FR" b="0" i="0" smtClean="0">
                        <a:latin typeface="Cambria Math" panose="02040503050406030204" pitchFamily="18" charset="0"/>
                      </a:rPr>
                      <m:t>kΩ</m:t>
                    </m:r>
                  </m:oMath>
                </a14:m>
                <a:r>
                  <a:rPr lang="fr-FR" b="0" i="1">
                    <a:latin typeface="Cambria Math" panose="02040503050406030204" pitchFamily="18" charset="0"/>
                  </a:rPr>
                  <a:t> pour observer le gain en entrée du mixer (mixer = Hi-Z)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sub>
                          </m:sSub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𝑑𝐵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=10,3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𝑑𝐵</m:t>
                      </m:r>
                    </m:oMath>
                  </m:oMathPara>
                </a14:m>
                <a:endParaRPr lang="fr-FR"/>
              </a:p>
            </p:txBody>
          </p:sp>
        </mc:Choice>
        <mc:Fallback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F4C947F6-D9E4-2A05-665C-C8DA67796B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1542" y="4316320"/>
                <a:ext cx="5631926" cy="950388"/>
              </a:xfrm>
              <a:prstGeom prst="rect">
                <a:avLst/>
              </a:prstGeom>
              <a:blipFill>
                <a:blip r:embed="rId4"/>
                <a:stretch>
                  <a:fillRect l="-974" t="-3846" b="-6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707193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6E973FC-5324-6427-74B9-D86538E79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LNA différentielle</a:t>
            </a:r>
            <a:br>
              <a:rPr lang="fr-FR"/>
            </a:br>
            <a:r>
              <a:rPr lang="fr-FR"/>
              <a:t>Schéma Full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31884C2-0DCB-4C2E-6F8D-E960C35A7F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24</a:t>
            </a:fld>
            <a:endParaRPr lang="fr-F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D028B243-23A9-602D-6414-869B48EBDA20}"/>
                  </a:ext>
                </a:extLst>
              </p:cNvPr>
              <p:cNvSpPr txBox="1"/>
              <p:nvPr/>
            </p:nvSpPr>
            <p:spPr>
              <a:xfrm>
                <a:off x="6743699" y="1381862"/>
                <a:ext cx="5404485" cy="492865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fr-FR" sz="1600" b="1"/>
                  <a:t>Nmos 1 / </a:t>
                </a:r>
                <a:r>
                  <a:rPr lang="fr-FR" sz="1600" b="1" err="1"/>
                  <a:t>Nmos</a:t>
                </a:r>
                <a:r>
                  <a:rPr lang="fr-FR" sz="1600" b="1"/>
                  <a:t> 2 / </a:t>
                </a:r>
                <a:r>
                  <a:rPr lang="fr-FR" sz="1600" b="1" err="1"/>
                  <a:t>Nmos</a:t>
                </a:r>
                <a:r>
                  <a:rPr lang="fr-FR" sz="1600" b="1"/>
                  <a:t> 4 / </a:t>
                </a:r>
                <a:r>
                  <a:rPr lang="fr-FR" sz="1600" b="1" err="1"/>
                  <a:t>Nmos</a:t>
                </a:r>
                <a:r>
                  <a:rPr lang="fr-FR" sz="1600" b="1"/>
                  <a:t> 5 </a:t>
                </a:r>
                <a:r>
                  <a:rPr lang="fr-FR" sz="1600" b="1">
                    <a:sym typeface="Wingdings" panose="05000000000000000000" pitchFamily="2" charset="2"/>
                  </a:rPr>
                  <a:t> </a:t>
                </a:r>
                <a:r>
                  <a:rPr lang="fr-FR" sz="1600" b="1" err="1">
                    <a:sym typeface="Wingdings" panose="05000000000000000000" pitchFamily="2" charset="2"/>
                  </a:rPr>
                  <a:t>Cascode</a:t>
                </a:r>
                <a:r>
                  <a:rPr lang="fr-FR" sz="1600" b="1">
                    <a:sym typeface="Wingdings" panose="05000000000000000000" pitchFamily="2" charset="2"/>
                  </a:rPr>
                  <a:t> LNA</a:t>
                </a:r>
                <a:endParaRPr lang="fr-FR" sz="1600" b="1"/>
              </a:p>
              <a:p>
                <a:pPr marL="285750" indent="-285750"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fr-FR" sz="1400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fr-FR" sz="1400" b="0" i="1" smtClean="0">
                        <a:latin typeface="Cambria Math" panose="02040503050406030204" pitchFamily="18" charset="0"/>
                      </a:rPr>
                      <m:t>=106µ</m:t>
                    </m:r>
                    <m:r>
                      <a:rPr lang="fr-FR" sz="14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fr-FR" sz="1400" b="0" i="1">
                  <a:latin typeface="Cambria Math" panose="02040503050406030204" pitchFamily="18" charset="0"/>
                </a:endParaRPr>
              </a:p>
              <a:p>
                <a:pPr marL="285750" indent="-285750"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fr-FR" sz="1400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fr-FR" sz="1400" b="0" i="1" smtClean="0">
                        <a:latin typeface="Cambria Math" panose="02040503050406030204" pitchFamily="18" charset="0"/>
                      </a:rPr>
                      <m:t>=0,130µ</m:t>
                    </m:r>
                    <m:r>
                      <a:rPr lang="fr-FR" sz="14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fr-FR" sz="1400" b="0" i="1">
                  <a:latin typeface="Cambria Math" panose="02040503050406030204" pitchFamily="18" charset="0"/>
                </a:endParaRPr>
              </a:p>
              <a:p>
                <a:pPr marL="285750" indent="-285750">
                  <a:buFontTx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FR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fr-FR" sz="1400" b="0" i="1" smtClean="0">
                            <a:latin typeface="Cambria Math" panose="02040503050406030204" pitchFamily="18" charset="0"/>
                          </a:rPr>
                          <m:t>𝑔𝑎𝑡𝑒</m:t>
                        </m:r>
                      </m:sub>
                    </m:sSub>
                    <m:r>
                      <a:rPr lang="fr-FR" sz="1400" b="0" i="1" smtClean="0">
                        <a:latin typeface="Cambria Math" panose="02040503050406030204" pitchFamily="18" charset="0"/>
                      </a:rPr>
                      <m:t>=11</m:t>
                    </m:r>
                  </m:oMath>
                </a14:m>
                <a:endParaRPr lang="fr-FR" sz="1400" b="0"/>
              </a:p>
              <a:p>
                <a:endParaRPr lang="fr-FR" sz="1400" b="0"/>
              </a:p>
              <a:p>
                <a:r>
                  <a:rPr lang="fr-FR" sz="1600" b="1" err="1"/>
                  <a:t>Nmos</a:t>
                </a:r>
                <a:r>
                  <a:rPr lang="fr-FR" sz="1600" b="1"/>
                  <a:t> 3 miroir de courant</a:t>
                </a:r>
              </a:p>
              <a:p>
                <a:r>
                  <a:rPr lang="fr-FR" sz="1400" b="0"/>
                  <a:t>- </a:t>
                </a:r>
                <a14:m>
                  <m:oMath xmlns:m="http://schemas.openxmlformats.org/officeDocument/2006/math">
                    <m:r>
                      <a:rPr lang="fr-FR" sz="1400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fr-FR" sz="1400" b="0" i="1" smtClean="0">
                        <a:latin typeface="Cambria Math" panose="02040503050406030204" pitchFamily="18" charset="0"/>
                      </a:rPr>
                      <m:t>=34µ</m:t>
                    </m:r>
                    <m:r>
                      <a:rPr lang="fr-FR" sz="14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fr-FR" sz="1400" b="0" i="1">
                  <a:latin typeface="Cambria Math" panose="02040503050406030204" pitchFamily="18" charset="0"/>
                </a:endParaRPr>
              </a:p>
              <a:p>
                <a:r>
                  <a:rPr lang="fr-FR" sz="1400" b="0"/>
                  <a:t>- </a:t>
                </a:r>
                <a14:m>
                  <m:oMath xmlns:m="http://schemas.openxmlformats.org/officeDocument/2006/math">
                    <m:r>
                      <a:rPr lang="fr-FR" sz="1400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fr-FR" sz="1400" b="0" i="1" smtClean="0">
                        <a:latin typeface="Cambria Math" panose="02040503050406030204" pitchFamily="18" charset="0"/>
                      </a:rPr>
                      <m:t>=0,29µ</m:t>
                    </m:r>
                    <m:r>
                      <a:rPr lang="fr-FR" sz="14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fr-FR" sz="1400" b="0" i="1">
                  <a:latin typeface="Cambria Math" panose="02040503050406030204" pitchFamily="18" charset="0"/>
                </a:endParaRPr>
              </a:p>
              <a:p>
                <a:pPr marL="285750" indent="-285750">
                  <a:buFontTx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FR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fr-FR" sz="1400" b="0" i="1" smtClean="0">
                            <a:latin typeface="Cambria Math" panose="02040503050406030204" pitchFamily="18" charset="0"/>
                          </a:rPr>
                          <m:t>𝑔𝑎𝑡𝑒</m:t>
                        </m:r>
                      </m:sub>
                    </m:sSub>
                    <m:r>
                      <a:rPr lang="fr-FR" sz="14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fr-FR" sz="1400" b="0"/>
              </a:p>
              <a:p>
                <a:endParaRPr lang="fr-FR" sz="1400"/>
              </a:p>
              <a:p>
                <a:r>
                  <a:rPr lang="fr-FR" sz="1400" b="1"/>
                  <a:t>Rhigh1_rf  </a:t>
                </a:r>
                <a14:m>
                  <m:oMath xmlns:m="http://schemas.openxmlformats.org/officeDocument/2006/math">
                    <m:r>
                      <a:rPr lang="fr-FR" sz="14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sz="1400" b="1" i="1" smtClean="0">
                        <a:latin typeface="Cambria Math" panose="02040503050406030204" pitchFamily="18" charset="0"/>
                      </a:rPr>
                      <m:t>𝟒</m:t>
                    </m:r>
                    <m:r>
                      <a:rPr lang="fr-FR" sz="1400" b="1" i="1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fr-FR" sz="1400" b="1" i="0" smtClean="0">
                        <a:latin typeface="Cambria Math" panose="02040503050406030204" pitchFamily="18" charset="0"/>
                      </a:rPr>
                      <m:t>𝛀</m:t>
                    </m:r>
                  </m:oMath>
                </a14:m>
                <a:endParaRPr lang="fr-FR" sz="1400" b="1">
                  <a:sym typeface="Wingdings" panose="05000000000000000000" pitchFamily="2" charset="2"/>
                </a:endParaRPr>
              </a:p>
              <a:p>
                <a:pPr marL="285750" indent="-285750">
                  <a:buFont typeface="Wingdings" panose="05000000000000000000" pitchFamily="2" charset="2"/>
                  <a:buChar char="à"/>
                </a:pPr>
                <a:r>
                  <a:rPr lang="fr-FR" sz="1400" b="1">
                    <a:sym typeface="Wingdings" panose="05000000000000000000" pitchFamily="2" charset="2"/>
                  </a:rPr>
                  <a:t>empêche le courant </a:t>
                </a:r>
                <a:r>
                  <a:rPr lang="fr-FR" sz="1400" b="1" err="1">
                    <a:sym typeface="Wingdings" panose="05000000000000000000" pitchFamily="2" charset="2"/>
                  </a:rPr>
                  <a:t>rf</a:t>
                </a:r>
                <a:r>
                  <a:rPr lang="fr-FR" sz="1400" b="1">
                    <a:sym typeface="Wingdings" panose="05000000000000000000" pitchFamily="2" charset="2"/>
                  </a:rPr>
                  <a:t> de remonter dans la grille du miroir</a:t>
                </a:r>
                <a:endParaRPr lang="fr-FR" sz="1400" b="1"/>
              </a:p>
              <a:p>
                <a:pPr marL="285750" indent="-285750"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fr-FR" sz="1400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fr-FR" sz="1400" b="0" i="1" smtClean="0">
                        <a:latin typeface="Cambria Math" panose="02040503050406030204" pitchFamily="18" charset="0"/>
                      </a:rPr>
                      <m:t>=1µ</m:t>
                    </m:r>
                    <m:r>
                      <a:rPr lang="fr-FR" sz="14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fr-FR" sz="1400" b="0" i="1">
                  <a:latin typeface="Cambria Math" panose="02040503050406030204" pitchFamily="18" charset="0"/>
                </a:endParaRPr>
              </a:p>
              <a:p>
                <a:pPr marL="285750" indent="-285750"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fr-FR" sz="1400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fr-FR" sz="1400" b="0" i="1" smtClean="0">
                        <a:latin typeface="Cambria Math" panose="02040503050406030204" pitchFamily="18" charset="0"/>
                      </a:rPr>
                      <m:t>=2µ</m:t>
                    </m:r>
                    <m:r>
                      <a:rPr lang="fr-FR" sz="14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fr-FR" sz="1400" b="0"/>
              </a:p>
              <a:p>
                <a:pPr marL="285750" indent="-285750">
                  <a:buFontTx/>
                  <a:buChar char="-"/>
                </a:pPr>
                <a:endParaRPr lang="fr-FR" sz="1400" b="0"/>
              </a:p>
              <a:p>
                <a:r>
                  <a:rPr lang="fr-FR" sz="1400" b="1"/>
                  <a:t>Rhigh3_pol </a:t>
                </a:r>
                <a14:m>
                  <m:oMath xmlns:m="http://schemas.openxmlformats.org/officeDocument/2006/math">
                    <m:r>
                      <a:rPr lang="fr-FR" sz="14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sz="14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fr-FR" sz="1400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fr-FR" sz="1400" b="1" i="1" smtClean="0">
                        <a:latin typeface="Cambria Math" panose="02040503050406030204" pitchFamily="18" charset="0"/>
                      </a:rPr>
                      <m:t>𝟏𝟏</m:t>
                    </m:r>
                    <m:r>
                      <a:rPr lang="fr-FR" sz="1400" b="1" i="1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fr-FR" sz="1400" b="1" i="0" smtClean="0">
                        <a:latin typeface="Cambria Math" panose="02040503050406030204" pitchFamily="18" charset="0"/>
                      </a:rPr>
                      <m:t>𝛀</m:t>
                    </m:r>
                  </m:oMath>
                </a14:m>
                <a:r>
                  <a:rPr lang="fr-FR" sz="1400" b="1"/>
                  <a:t> </a:t>
                </a:r>
              </a:p>
              <a:p>
                <a:pPr marL="285750" indent="-285750">
                  <a:buFont typeface="Wingdings" panose="05000000000000000000" pitchFamily="2" charset="2"/>
                  <a:buChar char="à"/>
                </a:pPr>
                <a:r>
                  <a:rPr lang="fr-FR" sz="1400" b="1">
                    <a:sym typeface="Wingdings" panose="05000000000000000000" pitchFamily="2" charset="2"/>
                  </a:rPr>
                  <a:t>polarise le </a:t>
                </a:r>
                <a:r>
                  <a:rPr lang="fr-FR" sz="1400" b="1" err="1">
                    <a:sym typeface="Wingdings" panose="05000000000000000000" pitchFamily="2" charset="2"/>
                  </a:rPr>
                  <a:t>mirroir</a:t>
                </a:r>
                <a:r>
                  <a:rPr lang="fr-FR" sz="1400" b="1">
                    <a:sym typeface="Wingdings" panose="05000000000000000000" pitchFamily="2" charset="2"/>
                  </a:rPr>
                  <a:t> de courant pour avoir 1,3mA dans le </a:t>
                </a:r>
                <a:r>
                  <a:rPr lang="fr-FR" sz="1400" b="1" err="1">
                    <a:sym typeface="Wingdings" panose="05000000000000000000" pitchFamily="2" charset="2"/>
                  </a:rPr>
                  <a:t>cascode</a:t>
                </a:r>
                <a:r>
                  <a:rPr lang="fr-FR" sz="1400" b="1">
                    <a:sym typeface="Wingdings" panose="05000000000000000000" pitchFamily="2" charset="2"/>
                  </a:rPr>
                  <a:t> </a:t>
                </a:r>
                <a:endParaRPr lang="fr-FR" sz="1400" b="1"/>
              </a:p>
              <a:p>
                <a:pPr marL="285750" indent="-285750"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fr-FR" sz="1400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fr-FR" sz="1400" b="0" i="1" smtClean="0">
                        <a:latin typeface="Cambria Math" panose="02040503050406030204" pitchFamily="18" charset="0"/>
                      </a:rPr>
                      <m:t>=5,1µ</m:t>
                    </m:r>
                    <m:r>
                      <a:rPr lang="fr-FR" sz="14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fr-FR" sz="1400" b="0" i="1">
                  <a:latin typeface="Cambria Math" panose="02040503050406030204" pitchFamily="18" charset="0"/>
                </a:endParaRPr>
              </a:p>
              <a:p>
                <a:pPr marL="285750" indent="-285750"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fr-FR" sz="1400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fr-FR" sz="1400" b="0" i="1" smtClean="0">
                        <a:latin typeface="Cambria Math" panose="02040503050406030204" pitchFamily="18" charset="0"/>
                      </a:rPr>
                      <m:t>=18,6µ</m:t>
                    </m:r>
                    <m:r>
                      <a:rPr lang="fr-FR" sz="14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fr-FR" sz="1400"/>
              </a:p>
              <a:p>
                <a:r>
                  <a:rPr lang="fr-FR" sz="1400" b="1"/>
                  <a:t>LS1 / LS2 </a:t>
                </a:r>
                <a:r>
                  <a:rPr lang="fr-FR" sz="1400" b="1">
                    <a:sym typeface="Wingdings" panose="05000000000000000000" pitchFamily="2" charset="2"/>
                  </a:rPr>
                  <a:t> inductance </a:t>
                </a:r>
                <a:r>
                  <a:rPr lang="fr-FR" sz="1400" b="1" err="1">
                    <a:sym typeface="Wingdings" panose="05000000000000000000" pitchFamily="2" charset="2"/>
                  </a:rPr>
                  <a:t>dégénée</a:t>
                </a:r>
                <a:endParaRPr lang="fr-FR" sz="1400" b="1">
                  <a:sym typeface="Wingdings" panose="05000000000000000000" pitchFamily="2" charset="2"/>
                </a:endParaRPr>
              </a:p>
              <a:p>
                <a:r>
                  <a:rPr lang="fr-FR" sz="1400">
                    <a:sym typeface="Wingdings" panose="05000000000000000000" pitchFamily="2" charset="2"/>
                  </a:rPr>
                  <a:t>Fichier </a:t>
                </a:r>
                <a:r>
                  <a:rPr lang="en-US" sz="1400">
                    <a:sym typeface="Wingdings" panose="05000000000000000000" pitchFamily="2" charset="2"/>
                  </a:rPr>
                  <a:t>ZigBee/Inductance/</a:t>
                </a:r>
                <a:r>
                  <a:rPr lang="en-US" sz="1400" err="1">
                    <a:sym typeface="Wingdings" panose="05000000000000000000" pitchFamily="2" charset="2"/>
                  </a:rPr>
                  <a:t>lib_ind_param_s</a:t>
                </a:r>
                <a:r>
                  <a:rPr lang="en-US" sz="1400">
                    <a:sym typeface="Wingdings" panose="05000000000000000000" pitchFamily="2" charset="2"/>
                  </a:rPr>
                  <a:t>/Ind_1P_1.6nH.s1p</a:t>
                </a:r>
              </a:p>
              <a:p>
                <a:endParaRPr lang="fr-FR" sz="1400"/>
              </a:p>
            </p:txBody>
          </p:sp>
        </mc:Choice>
        <mc:Fallback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D028B243-23A9-602D-6414-869B48EBDA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3699" y="1381862"/>
                <a:ext cx="5404485" cy="4928657"/>
              </a:xfrm>
              <a:prstGeom prst="rect">
                <a:avLst/>
              </a:prstGeom>
              <a:blipFill>
                <a:blip r:embed="rId2"/>
                <a:stretch>
                  <a:fillRect l="-564" t="-4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Espace réservé du contenu 5">
            <a:extLst>
              <a:ext uri="{FF2B5EF4-FFF2-40B4-BE49-F238E27FC236}">
                <a16:creationId xmlns:a16="http://schemas.microsoft.com/office/drawing/2014/main" id="{AA1BB216-3FB5-CE94-9F13-BA4182BFDD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85"/>
          <a:stretch/>
        </p:blipFill>
        <p:spPr>
          <a:xfrm>
            <a:off x="104775" y="1659065"/>
            <a:ext cx="6734175" cy="461767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9D30913C-F75C-3E50-1555-8503616A461B}"/>
              </a:ext>
            </a:extLst>
          </p:cNvPr>
          <p:cNvSpPr/>
          <p:nvPr/>
        </p:nvSpPr>
        <p:spPr>
          <a:xfrm>
            <a:off x="0" y="2619375"/>
            <a:ext cx="647700" cy="1562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448062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9FECCF-D526-1E57-6275-BC5D89C2DE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E11F3DB-BA98-8DF9-D0EF-E88577755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LNA différentielle</a:t>
            </a:r>
            <a:br>
              <a:rPr lang="fr-FR"/>
            </a:br>
            <a:r>
              <a:rPr lang="fr-FR"/>
              <a:t>Schéma Full</a:t>
            </a:r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DCA96D1B-2C50-D888-4C52-3CE60C4E6A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85"/>
          <a:stretch/>
        </p:blipFill>
        <p:spPr>
          <a:xfrm>
            <a:off x="104775" y="1659065"/>
            <a:ext cx="6734175" cy="4617677"/>
          </a:xfr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D42F888-2FF1-3C53-75E8-92AA29E0A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25</a:t>
            </a:fld>
            <a:endParaRPr lang="fr-FR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B8124051-3E06-8C3F-8F0F-B4BF4BEB38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7395" y="93377"/>
            <a:ext cx="2776407" cy="1837207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15594F37-E9DC-4D45-348F-A775D6921D3A}"/>
              </a:ext>
            </a:extLst>
          </p:cNvPr>
          <p:cNvSpPr txBox="1"/>
          <p:nvPr/>
        </p:nvSpPr>
        <p:spPr>
          <a:xfrm>
            <a:off x="8523802" y="395077"/>
            <a:ext cx="36855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/>
              <a:t>Réseau a ajouter à chaque sortie du différentiel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BDBC8DD8-C52B-6AE7-1A93-B43EF1CDD89B}"/>
                  </a:ext>
                </a:extLst>
              </p:cNvPr>
              <p:cNvSpPr txBox="1"/>
              <p:nvPr/>
            </p:nvSpPr>
            <p:spPr>
              <a:xfrm>
                <a:off x="6838950" y="2123810"/>
                <a:ext cx="5248275" cy="34778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b="1">
                    <a:sym typeface="Wingdings" panose="05000000000000000000" pitchFamily="2" charset="2"/>
                  </a:rPr>
                  <a:t>Adaptation </a:t>
                </a:r>
                <a:r>
                  <a:rPr lang="en-US" sz="1600" b="1" err="1">
                    <a:sym typeface="Wingdings" panose="05000000000000000000" pitchFamily="2" charset="2"/>
                  </a:rPr>
                  <a:t>d’entrée</a:t>
                </a:r>
                <a:endParaRPr lang="en-US" sz="1600" b="1">
                  <a:sym typeface="Wingdings" panose="05000000000000000000" pitchFamily="2" charset="2"/>
                </a:endParaRPr>
              </a:p>
              <a:p>
                <a:r>
                  <a:rPr lang="en-US" sz="1200">
                    <a:sym typeface="Wingdings" panose="05000000000000000000" pitchFamily="2" charset="2"/>
                  </a:rPr>
                  <a:t>- </a:t>
                </a:r>
                <a:r>
                  <a:rPr lang="en-US" sz="1200" u="sng">
                    <a:sym typeface="Wingdings" panose="05000000000000000000" pitchFamily="2" charset="2"/>
                  </a:rPr>
                  <a:t>L1 / L2  inductance adaptation entrée</a:t>
                </a:r>
              </a:p>
              <a:p>
                <a:r>
                  <a:rPr lang="fr-FR" sz="1200">
                    <a:sym typeface="Wingdings" panose="05000000000000000000" pitchFamily="2" charset="2"/>
                  </a:rPr>
                  <a:t>Fichier </a:t>
                </a:r>
                <a:r>
                  <a:rPr lang="en-US" sz="1200">
                    <a:sym typeface="Wingdings" panose="05000000000000000000" pitchFamily="2" charset="2"/>
                  </a:rPr>
                  <a:t>ZigBee/Inductance/</a:t>
                </a:r>
                <a:r>
                  <a:rPr lang="en-US" sz="1200" err="1">
                    <a:sym typeface="Wingdings" panose="05000000000000000000" pitchFamily="2" charset="2"/>
                  </a:rPr>
                  <a:t>lib_ind_param_s</a:t>
                </a:r>
                <a:r>
                  <a:rPr lang="en-US" sz="1200">
                    <a:sym typeface="Wingdings" panose="05000000000000000000" pitchFamily="2" charset="2"/>
                  </a:rPr>
                  <a:t>/Ind_1P_3nH_High_Q_simu.s1p</a:t>
                </a:r>
              </a:p>
              <a:p>
                <a:endParaRPr lang="en-US" sz="1200">
                  <a:sym typeface="Wingdings" panose="05000000000000000000" pitchFamily="2" charset="2"/>
                </a:endParaRPr>
              </a:p>
              <a:p>
                <a:r>
                  <a:rPr lang="en-US" sz="1200">
                    <a:sym typeface="Wingdings" panose="05000000000000000000" pitchFamily="2" charset="2"/>
                  </a:rPr>
                  <a:t>- Pas </a:t>
                </a:r>
                <a:r>
                  <a:rPr lang="en-US" sz="1200" err="1">
                    <a:sym typeface="Wingdings" panose="05000000000000000000" pitchFamily="2" charset="2"/>
                  </a:rPr>
                  <a:t>besoin</a:t>
                </a:r>
                <a:r>
                  <a:rPr lang="en-US" sz="1200">
                    <a:sym typeface="Wingdings" panose="05000000000000000000" pitchFamily="2" charset="2"/>
                  </a:rPr>
                  <a:t> de </a:t>
                </a:r>
                <a:r>
                  <a:rPr lang="en-US" sz="1200" err="1">
                    <a:sym typeface="Wingdings" panose="05000000000000000000" pitchFamily="2" charset="2"/>
                  </a:rPr>
                  <a:t>capa</a:t>
                </a:r>
                <a:r>
                  <a:rPr lang="en-US" sz="1200">
                    <a:sym typeface="Wingdings" panose="05000000000000000000" pitchFamily="2" charset="2"/>
                  </a:rPr>
                  <a:t> </a:t>
                </a:r>
                <a:r>
                  <a:rPr lang="en-US" sz="1200" err="1">
                    <a:sym typeface="Wingdings" panose="05000000000000000000" pitchFamily="2" charset="2"/>
                  </a:rPr>
                  <a:t>parallèle</a:t>
                </a:r>
                <a:r>
                  <a:rPr lang="en-US" sz="1200">
                    <a:sym typeface="Wingdings" panose="05000000000000000000" pitchFamily="2" charset="2"/>
                  </a:rPr>
                  <a:t> car Cgs Nmos-2 </a:t>
                </a:r>
                <a:r>
                  <a:rPr lang="en-US" sz="1200" err="1">
                    <a:sym typeface="Wingdings" panose="05000000000000000000" pitchFamily="2" charset="2"/>
                  </a:rPr>
                  <a:t>suffisamment</a:t>
                </a:r>
                <a:r>
                  <a:rPr lang="en-US" sz="1200">
                    <a:sym typeface="Wingdings" panose="05000000000000000000" pitchFamily="2" charset="2"/>
                  </a:rPr>
                  <a:t> gros</a:t>
                </a:r>
              </a:p>
              <a:p>
                <a:endParaRPr lang="en-US" sz="1200" u="sng">
                  <a:sym typeface="Wingdings" panose="05000000000000000000" pitchFamily="2" charset="2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FR" sz="1600" b="1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fr-FR" sz="1600" b="1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𝑳</m:t>
                        </m:r>
                      </m:e>
                      <m:sub>
                        <m:r>
                          <a:rPr lang="fr-FR" sz="1600" b="1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𝑳</m:t>
                        </m:r>
                        <m:r>
                          <a:rPr lang="fr-FR" sz="1600" b="1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sz="1600" b="1">
                    <a:sym typeface="Wingdings" panose="05000000000000000000" pitchFamily="2" charset="2"/>
                  </a:rPr>
                  <a:t> /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600" b="1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fr-FR" sz="1600" b="1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𝑳</m:t>
                        </m:r>
                      </m:e>
                      <m:sub>
                        <m:r>
                          <a:rPr lang="fr-FR" sz="1600" b="1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𝑳</m:t>
                        </m:r>
                        <m:r>
                          <a:rPr lang="fr-FR" sz="1600" b="1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sz="1600" b="1">
                    <a:sym typeface="Wingdings" panose="05000000000000000000" pitchFamily="2" charset="2"/>
                  </a:rPr>
                  <a:t>  inductance </a:t>
                </a:r>
                <a:r>
                  <a:rPr lang="en-US" sz="1600" b="1" err="1">
                    <a:sym typeface="Wingdings" panose="05000000000000000000" pitchFamily="2" charset="2"/>
                  </a:rPr>
                  <a:t>résonnance</a:t>
                </a:r>
                <a:r>
                  <a:rPr lang="en-US" sz="1600" b="1">
                    <a:sym typeface="Wingdings" panose="05000000000000000000" pitchFamily="2" charset="2"/>
                  </a:rPr>
                  <a:t> sortie</a:t>
                </a:r>
              </a:p>
              <a:p>
                <a:pPr marL="285750" indent="-285750">
                  <a:buFontTx/>
                  <a:buChar char="-"/>
                </a:pPr>
                <a:endParaRPr lang="en-US" sz="1200" u="sng">
                  <a:sym typeface="Wingdings" panose="05000000000000000000" pitchFamily="2" charset="2"/>
                </a:endParaRPr>
              </a:p>
              <a:p>
                <a:r>
                  <a:rPr lang="fr-FR" sz="1200">
                    <a:sym typeface="Wingdings" panose="05000000000000000000" pitchFamily="2" charset="2"/>
                  </a:rPr>
                  <a:t>- Fichier </a:t>
                </a:r>
                <a:r>
                  <a:rPr lang="en-US" sz="1200">
                    <a:sym typeface="Wingdings" panose="05000000000000000000" pitchFamily="2" charset="2"/>
                  </a:rPr>
                  <a:t>ZigBee/Inductance/</a:t>
                </a:r>
                <a:r>
                  <a:rPr lang="en-US" sz="1200" err="1">
                    <a:sym typeface="Wingdings" panose="05000000000000000000" pitchFamily="2" charset="2"/>
                  </a:rPr>
                  <a:t>lib_ind_param_s</a:t>
                </a:r>
                <a:r>
                  <a:rPr lang="en-US" sz="1200">
                    <a:sym typeface="Wingdings" panose="05000000000000000000" pitchFamily="2" charset="2"/>
                  </a:rPr>
                  <a:t>/Ind_1P_3nH_High_Q_simu.s1p</a:t>
                </a:r>
              </a:p>
              <a:p>
                <a:endParaRPr lang="en-US" sz="1200">
                  <a:sym typeface="Wingdings" panose="05000000000000000000" pitchFamily="2" charset="2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b="1">
                    <a:sym typeface="Wingdings" panose="05000000000000000000" pitchFamily="2" charset="2"/>
                  </a:rPr>
                  <a:t>Adaptation de sortie</a:t>
                </a:r>
              </a:p>
              <a:p>
                <a:pPr marL="285750" indent="-285750">
                  <a:buFontTx/>
                  <a:buChar char="-"/>
                </a:pPr>
                <a:r>
                  <a:rPr lang="en-US" sz="1600">
                    <a:sym typeface="Wingdings" panose="05000000000000000000" pitchFamily="2" charset="2"/>
                  </a:rPr>
                  <a:t>C1 = 1,06 pF</a:t>
                </a:r>
              </a:p>
              <a:p>
                <a:pPr marL="742950" lvl="1" indent="-285750"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fr-FR" sz="16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𝑊</m:t>
                    </m:r>
                    <m:r>
                      <a:rPr lang="fr-FR" sz="16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r>
                      <a:rPr lang="fr-FR" sz="16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𝐿</m:t>
                    </m:r>
                    <m:r>
                      <a:rPr lang="fr-FR" sz="16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=26,5µ</m:t>
                    </m:r>
                    <m:r>
                      <a:rPr lang="fr-FR" sz="16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𝑚</m:t>
                    </m:r>
                  </m:oMath>
                </a14:m>
                <a:endParaRPr lang="en-US" sz="1600">
                  <a:sym typeface="Wingdings" panose="05000000000000000000" pitchFamily="2" charset="2"/>
                </a:endParaRPr>
              </a:p>
              <a:p>
                <a:pPr marL="285750" indent="-285750">
                  <a:buFontTx/>
                  <a:buChar char="-"/>
                </a:pPr>
                <a:r>
                  <a:rPr lang="fr-FR" sz="1600"/>
                  <a:t>C2 = 1,36pF</a:t>
                </a:r>
              </a:p>
              <a:p>
                <a:pPr marL="742950" lvl="1" indent="-285750"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fr-FR" sz="16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𝑊</m:t>
                    </m:r>
                    <m:r>
                      <a:rPr lang="fr-FR" sz="16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r>
                      <a:rPr lang="fr-FR" sz="16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𝐿</m:t>
                    </m:r>
                    <m:r>
                      <a:rPr lang="fr-FR" sz="16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=30,1µ</m:t>
                    </m:r>
                    <m:r>
                      <a:rPr lang="fr-FR" sz="16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𝑚</m:t>
                    </m:r>
                  </m:oMath>
                </a14:m>
                <a:endParaRPr lang="fr-FR" sz="1600"/>
              </a:p>
              <a:p>
                <a:endParaRPr lang="fr-FR" sz="1200"/>
              </a:p>
            </p:txBody>
          </p:sp>
        </mc:Choice>
        <mc:Fallback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BDBC8DD8-C52B-6AE7-1A93-B43EF1CDD8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8950" y="2123810"/>
                <a:ext cx="5248275" cy="3477875"/>
              </a:xfrm>
              <a:prstGeom prst="rect">
                <a:avLst/>
              </a:prstGeom>
              <a:blipFill>
                <a:blip r:embed="rId4"/>
                <a:stretch>
                  <a:fillRect l="-697" t="-5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66F77CF2-00A5-BEF1-7BCE-4312DEA419B2}"/>
              </a:ext>
            </a:extLst>
          </p:cNvPr>
          <p:cNvSpPr/>
          <p:nvPr/>
        </p:nvSpPr>
        <p:spPr>
          <a:xfrm>
            <a:off x="0" y="2619375"/>
            <a:ext cx="647700" cy="1562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414868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1D21E5-F6A7-36F7-49FE-B46BB29C5D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8244B50-9E6E-E03B-D42D-8CDDE22F60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LNA différentielle</a:t>
            </a:r>
            <a:br>
              <a:rPr lang="fr-FR"/>
            </a:br>
            <a:r>
              <a:rPr lang="fr-FR"/>
              <a:t>Schéma Full</a:t>
            </a:r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D4250351-EE24-0B5F-E579-70F322A586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85"/>
          <a:stretch/>
        </p:blipFill>
        <p:spPr>
          <a:xfrm>
            <a:off x="104775" y="1659065"/>
            <a:ext cx="6734175" cy="4617677"/>
          </a:xfr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58E5A52-8D97-D62C-2C0C-5E465E7D83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26</a:t>
            </a:fld>
            <a:endParaRPr lang="fr-FR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1A863D52-E5ED-F211-1A7C-B7A49EC850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7395" y="93377"/>
            <a:ext cx="2776407" cy="1837207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74CFEC70-D122-48CD-2F74-DA9E27D446AC}"/>
              </a:ext>
            </a:extLst>
          </p:cNvPr>
          <p:cNvSpPr txBox="1"/>
          <p:nvPr/>
        </p:nvSpPr>
        <p:spPr>
          <a:xfrm>
            <a:off x="8523802" y="395077"/>
            <a:ext cx="36855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/>
              <a:t>Réseau a ajouter à chaque sortie du différentiel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FDF6AA0C-D7E3-3489-A212-E4FD00CA0CFF}"/>
                  </a:ext>
                </a:extLst>
              </p:cNvPr>
              <p:cNvSpPr txBox="1"/>
              <p:nvPr/>
            </p:nvSpPr>
            <p:spPr>
              <a:xfrm>
                <a:off x="6838950" y="2123810"/>
                <a:ext cx="5248275" cy="34778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b="1">
                    <a:sym typeface="Wingdings" panose="05000000000000000000" pitchFamily="2" charset="2"/>
                  </a:rPr>
                  <a:t>Adaptation </a:t>
                </a:r>
                <a:r>
                  <a:rPr lang="en-US" sz="1600" b="1" err="1">
                    <a:sym typeface="Wingdings" panose="05000000000000000000" pitchFamily="2" charset="2"/>
                  </a:rPr>
                  <a:t>d’entrée</a:t>
                </a:r>
                <a:endParaRPr lang="en-US" sz="1600" b="1">
                  <a:sym typeface="Wingdings" panose="05000000000000000000" pitchFamily="2" charset="2"/>
                </a:endParaRPr>
              </a:p>
              <a:p>
                <a:r>
                  <a:rPr lang="en-US" sz="1200">
                    <a:sym typeface="Wingdings" panose="05000000000000000000" pitchFamily="2" charset="2"/>
                  </a:rPr>
                  <a:t>- </a:t>
                </a:r>
                <a:r>
                  <a:rPr lang="en-US" sz="1200" u="sng">
                    <a:sym typeface="Wingdings" panose="05000000000000000000" pitchFamily="2" charset="2"/>
                  </a:rPr>
                  <a:t>L1 / L2  inductance adaptation entrée</a:t>
                </a:r>
              </a:p>
              <a:p>
                <a:r>
                  <a:rPr lang="fr-FR" sz="1200">
                    <a:sym typeface="Wingdings" panose="05000000000000000000" pitchFamily="2" charset="2"/>
                  </a:rPr>
                  <a:t>Fichier </a:t>
                </a:r>
                <a:r>
                  <a:rPr lang="en-US" sz="1200">
                    <a:sym typeface="Wingdings" panose="05000000000000000000" pitchFamily="2" charset="2"/>
                  </a:rPr>
                  <a:t>ZigBee/Inductance/</a:t>
                </a:r>
                <a:r>
                  <a:rPr lang="en-US" sz="1200" err="1">
                    <a:sym typeface="Wingdings" panose="05000000000000000000" pitchFamily="2" charset="2"/>
                  </a:rPr>
                  <a:t>lib_ind_param_s</a:t>
                </a:r>
                <a:r>
                  <a:rPr lang="en-US" sz="1200">
                    <a:sym typeface="Wingdings" panose="05000000000000000000" pitchFamily="2" charset="2"/>
                  </a:rPr>
                  <a:t>/Ind_1P_3nH_High_Q_simu.s1p</a:t>
                </a:r>
              </a:p>
              <a:p>
                <a:endParaRPr lang="en-US" sz="1200">
                  <a:sym typeface="Wingdings" panose="05000000000000000000" pitchFamily="2" charset="2"/>
                </a:endParaRPr>
              </a:p>
              <a:p>
                <a:r>
                  <a:rPr lang="en-US" sz="1200">
                    <a:sym typeface="Wingdings" panose="05000000000000000000" pitchFamily="2" charset="2"/>
                  </a:rPr>
                  <a:t>- Pas </a:t>
                </a:r>
                <a:r>
                  <a:rPr lang="en-US" sz="1200" err="1">
                    <a:sym typeface="Wingdings" panose="05000000000000000000" pitchFamily="2" charset="2"/>
                  </a:rPr>
                  <a:t>besoin</a:t>
                </a:r>
                <a:r>
                  <a:rPr lang="en-US" sz="1200">
                    <a:sym typeface="Wingdings" panose="05000000000000000000" pitchFamily="2" charset="2"/>
                  </a:rPr>
                  <a:t> de </a:t>
                </a:r>
                <a:r>
                  <a:rPr lang="en-US" sz="1200" err="1">
                    <a:sym typeface="Wingdings" panose="05000000000000000000" pitchFamily="2" charset="2"/>
                  </a:rPr>
                  <a:t>capa</a:t>
                </a:r>
                <a:r>
                  <a:rPr lang="en-US" sz="1200">
                    <a:sym typeface="Wingdings" panose="05000000000000000000" pitchFamily="2" charset="2"/>
                  </a:rPr>
                  <a:t> </a:t>
                </a:r>
                <a:r>
                  <a:rPr lang="en-US" sz="1200" err="1">
                    <a:sym typeface="Wingdings" panose="05000000000000000000" pitchFamily="2" charset="2"/>
                  </a:rPr>
                  <a:t>parallèle</a:t>
                </a:r>
                <a:r>
                  <a:rPr lang="en-US" sz="1200">
                    <a:sym typeface="Wingdings" panose="05000000000000000000" pitchFamily="2" charset="2"/>
                  </a:rPr>
                  <a:t> car Cgs Nmos-2 </a:t>
                </a:r>
                <a:r>
                  <a:rPr lang="en-US" sz="1200" err="1">
                    <a:sym typeface="Wingdings" panose="05000000000000000000" pitchFamily="2" charset="2"/>
                  </a:rPr>
                  <a:t>suffisamment</a:t>
                </a:r>
                <a:r>
                  <a:rPr lang="en-US" sz="1200">
                    <a:sym typeface="Wingdings" panose="05000000000000000000" pitchFamily="2" charset="2"/>
                  </a:rPr>
                  <a:t> gros</a:t>
                </a:r>
              </a:p>
              <a:p>
                <a:endParaRPr lang="en-US" sz="1200" u="sng">
                  <a:sym typeface="Wingdings" panose="05000000000000000000" pitchFamily="2" charset="2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FR" sz="1600" b="1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fr-FR" sz="1600" b="1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𝑳</m:t>
                        </m:r>
                      </m:e>
                      <m:sub>
                        <m:r>
                          <a:rPr lang="fr-FR" sz="1600" b="1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𝑳</m:t>
                        </m:r>
                        <m:r>
                          <a:rPr lang="fr-FR" sz="1600" b="1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sz="1600" b="1">
                    <a:sym typeface="Wingdings" panose="05000000000000000000" pitchFamily="2" charset="2"/>
                  </a:rPr>
                  <a:t> /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600" b="1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fr-FR" sz="1600" b="1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𝑳</m:t>
                        </m:r>
                      </m:e>
                      <m:sub>
                        <m:r>
                          <a:rPr lang="fr-FR" sz="1600" b="1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𝑳</m:t>
                        </m:r>
                        <m:r>
                          <a:rPr lang="fr-FR" sz="1600" b="1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sz="1600" b="1">
                    <a:sym typeface="Wingdings" panose="05000000000000000000" pitchFamily="2" charset="2"/>
                  </a:rPr>
                  <a:t>  inductance </a:t>
                </a:r>
                <a:r>
                  <a:rPr lang="en-US" sz="1600" b="1" err="1">
                    <a:sym typeface="Wingdings" panose="05000000000000000000" pitchFamily="2" charset="2"/>
                  </a:rPr>
                  <a:t>résonnance</a:t>
                </a:r>
                <a:r>
                  <a:rPr lang="en-US" sz="1600" b="1">
                    <a:sym typeface="Wingdings" panose="05000000000000000000" pitchFamily="2" charset="2"/>
                  </a:rPr>
                  <a:t> sortie</a:t>
                </a:r>
              </a:p>
              <a:p>
                <a:pPr marL="285750" indent="-285750">
                  <a:buFontTx/>
                  <a:buChar char="-"/>
                </a:pPr>
                <a:endParaRPr lang="en-US" sz="1200" u="sng">
                  <a:sym typeface="Wingdings" panose="05000000000000000000" pitchFamily="2" charset="2"/>
                </a:endParaRPr>
              </a:p>
              <a:p>
                <a:r>
                  <a:rPr lang="fr-FR" sz="1200">
                    <a:sym typeface="Wingdings" panose="05000000000000000000" pitchFamily="2" charset="2"/>
                  </a:rPr>
                  <a:t>- Fichier </a:t>
                </a:r>
                <a:r>
                  <a:rPr lang="en-US" sz="1200">
                    <a:sym typeface="Wingdings" panose="05000000000000000000" pitchFamily="2" charset="2"/>
                  </a:rPr>
                  <a:t>ZigBee/Inductance/</a:t>
                </a:r>
                <a:r>
                  <a:rPr lang="en-US" sz="1200" err="1">
                    <a:sym typeface="Wingdings" panose="05000000000000000000" pitchFamily="2" charset="2"/>
                  </a:rPr>
                  <a:t>lib_ind_param_s</a:t>
                </a:r>
                <a:r>
                  <a:rPr lang="en-US" sz="1200">
                    <a:sym typeface="Wingdings" panose="05000000000000000000" pitchFamily="2" charset="2"/>
                  </a:rPr>
                  <a:t>/Ind_1P_3nH_High_Q_simu.s1p</a:t>
                </a:r>
              </a:p>
              <a:p>
                <a:endParaRPr lang="en-US" sz="1200">
                  <a:sym typeface="Wingdings" panose="05000000000000000000" pitchFamily="2" charset="2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b="1">
                    <a:sym typeface="Wingdings" panose="05000000000000000000" pitchFamily="2" charset="2"/>
                  </a:rPr>
                  <a:t>Adaptation de sortie</a:t>
                </a:r>
              </a:p>
              <a:p>
                <a:pPr marL="285750" indent="-285750">
                  <a:buFontTx/>
                  <a:buChar char="-"/>
                </a:pPr>
                <a:r>
                  <a:rPr lang="en-US" sz="1600">
                    <a:sym typeface="Wingdings" panose="05000000000000000000" pitchFamily="2" charset="2"/>
                  </a:rPr>
                  <a:t>C1 = 1,06 pF</a:t>
                </a:r>
              </a:p>
              <a:p>
                <a:pPr marL="742950" lvl="1" indent="-285750"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fr-FR" sz="16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𝑊</m:t>
                    </m:r>
                    <m:r>
                      <a:rPr lang="fr-FR" sz="16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r>
                      <a:rPr lang="fr-FR" sz="16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𝐿</m:t>
                    </m:r>
                    <m:r>
                      <a:rPr lang="fr-FR" sz="16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=26,5µ</m:t>
                    </m:r>
                    <m:r>
                      <a:rPr lang="fr-FR" sz="16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𝑚</m:t>
                    </m:r>
                  </m:oMath>
                </a14:m>
                <a:endParaRPr lang="en-US" sz="1600">
                  <a:sym typeface="Wingdings" panose="05000000000000000000" pitchFamily="2" charset="2"/>
                </a:endParaRPr>
              </a:p>
              <a:p>
                <a:pPr marL="285750" indent="-285750">
                  <a:buFontTx/>
                  <a:buChar char="-"/>
                </a:pPr>
                <a:r>
                  <a:rPr lang="fr-FR" sz="1600"/>
                  <a:t>C2 = 1,36pF</a:t>
                </a:r>
              </a:p>
              <a:p>
                <a:pPr marL="742950" lvl="1" indent="-285750"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fr-FR" sz="16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𝑊</m:t>
                    </m:r>
                    <m:r>
                      <a:rPr lang="fr-FR" sz="16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r>
                      <a:rPr lang="fr-FR" sz="16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𝐿</m:t>
                    </m:r>
                    <m:r>
                      <a:rPr lang="fr-FR" sz="16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=30,1µ</m:t>
                    </m:r>
                    <m:r>
                      <a:rPr lang="fr-FR" sz="16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𝑚</m:t>
                    </m:r>
                  </m:oMath>
                </a14:m>
                <a:endParaRPr lang="fr-FR" sz="1600"/>
              </a:p>
              <a:p>
                <a:endParaRPr lang="fr-FR" sz="1200"/>
              </a:p>
            </p:txBody>
          </p:sp>
        </mc:Choice>
        <mc:Fallback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FDF6AA0C-D7E3-3489-A212-E4FD00CA0C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8950" y="2123810"/>
                <a:ext cx="5248275" cy="3477875"/>
              </a:xfrm>
              <a:prstGeom prst="rect">
                <a:avLst/>
              </a:prstGeom>
              <a:blipFill>
                <a:blip r:embed="rId4"/>
                <a:stretch>
                  <a:fillRect l="-697" t="-5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9F2258C6-06C8-8479-56D8-C64187E91523}"/>
              </a:ext>
            </a:extLst>
          </p:cNvPr>
          <p:cNvSpPr/>
          <p:nvPr/>
        </p:nvSpPr>
        <p:spPr>
          <a:xfrm>
            <a:off x="0" y="2619375"/>
            <a:ext cx="647700" cy="1562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390582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096ABE4-BFC5-1F83-2442-1103E19EF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LNA différentielle</a:t>
            </a:r>
            <a:br>
              <a:rPr lang="fr-FR"/>
            </a:br>
            <a:r>
              <a:rPr lang="fr-FR"/>
              <a:t>Bench LNA seul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EE498F9-39AC-FAC7-501C-97F2C8F2AC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538FB12-D6A3-BA24-48F0-E257FD49D1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27</a:t>
            </a:fld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BE414921-4B7D-A318-9BD5-DF16CD750C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5280" y="1670633"/>
            <a:ext cx="8597146" cy="4789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728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658396-3169-F5DE-9C69-E8D49E9CFD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33D5010-B819-BA8A-BFB2-1594F1595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LNA différentielle</a:t>
            </a:r>
            <a:br>
              <a:rPr lang="fr-FR"/>
            </a:br>
            <a:r>
              <a:rPr lang="fr-FR"/>
              <a:t>Bench LNA réseau adaptation 50 ohm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0F5B08F-E1E0-6BA9-BDCD-AA2A9827F6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4655C4C-6D20-1E81-74C2-E9A50AA796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904841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DE3ABE-3F89-ADBE-9DCD-3B93A53BD4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FE40743-C41E-ECC9-F12D-3A5F940FA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LNA différentielle</a:t>
            </a:r>
            <a:br>
              <a:rPr lang="fr-FR"/>
            </a:br>
            <a:r>
              <a:rPr lang="fr-FR"/>
              <a:t>Bench LNA réseau adaptation 50 ohm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11BB7EB-FA5E-49E1-5E93-6978B24257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C11C070-E8B9-E6F3-D9FF-130D1673F6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748106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itre 101">
            <a:extLst>
              <a:ext uri="{FF2B5EF4-FFF2-40B4-BE49-F238E27FC236}">
                <a16:creationId xmlns:a16="http://schemas.microsoft.com/office/drawing/2014/main" id="{05F2A7BB-A441-A202-CD16-481EA5088B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4621" y="328631"/>
            <a:ext cx="10515600" cy="1325563"/>
          </a:xfrm>
        </p:spPr>
        <p:txBody>
          <a:bodyPr/>
          <a:lstStyle/>
          <a:p>
            <a:r>
              <a:rPr lang="fr-FR"/>
              <a:t>Schéma LNA single</a:t>
            </a:r>
          </a:p>
        </p:txBody>
      </p:sp>
      <p:sp>
        <p:nvSpPr>
          <p:cNvPr id="81" name="Espace réservé du numéro de diapositive 5">
            <a:extLst>
              <a:ext uri="{FF2B5EF4-FFF2-40B4-BE49-F238E27FC236}">
                <a16:creationId xmlns:a16="http://schemas.microsoft.com/office/drawing/2014/main" id="{0C2ED988-51BD-0C58-EBC3-498834009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/>
          <a:lstStyle/>
          <a:p>
            <a:fld id="{27C6CCC6-2BE5-4E42-96A4-D1E8E81A3D8E}" type="slidenum">
              <a:rPr lang="fr-FR" sz="1100" b="1" smtClean="0"/>
              <a:t>3</a:t>
            </a:fld>
            <a:endParaRPr lang="fr-FR" sz="1100" b="1"/>
          </a:p>
        </p:txBody>
      </p:sp>
      <p:grpSp>
        <p:nvGrpSpPr>
          <p:cNvPr id="70" name="Groupe 69">
            <a:extLst>
              <a:ext uri="{FF2B5EF4-FFF2-40B4-BE49-F238E27FC236}">
                <a16:creationId xmlns:a16="http://schemas.microsoft.com/office/drawing/2014/main" id="{C95F4622-1FFE-8102-C9E2-1E1618617414}"/>
              </a:ext>
            </a:extLst>
          </p:cNvPr>
          <p:cNvGrpSpPr/>
          <p:nvPr/>
        </p:nvGrpSpPr>
        <p:grpSpPr>
          <a:xfrm>
            <a:off x="5829677" y="1654194"/>
            <a:ext cx="4886182" cy="4470714"/>
            <a:chOff x="2796021" y="1743095"/>
            <a:chExt cx="4886182" cy="4470714"/>
          </a:xfrm>
        </p:grpSpPr>
        <p:sp>
          <p:nvSpPr>
            <p:cNvPr id="1044" name="Rectangle 1043">
              <a:extLst>
                <a:ext uri="{FF2B5EF4-FFF2-40B4-BE49-F238E27FC236}">
                  <a16:creationId xmlns:a16="http://schemas.microsoft.com/office/drawing/2014/main" id="{84DD041D-77A8-84DF-B94D-CD546AFB5D94}"/>
                </a:ext>
              </a:extLst>
            </p:cNvPr>
            <p:cNvSpPr/>
            <p:nvPr/>
          </p:nvSpPr>
          <p:spPr>
            <a:xfrm>
              <a:off x="4434227" y="1743095"/>
              <a:ext cx="2775389" cy="44707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126" name="Picture 6" descr="symbole d'inducteur électrique, inducteur électrique : image vectorielle de  stock (libre de droits) 2174383067 | Shutterstock">
              <a:extLst>
                <a:ext uri="{FF2B5EF4-FFF2-40B4-BE49-F238E27FC236}">
                  <a16:creationId xmlns:a16="http://schemas.microsoft.com/office/drawing/2014/main" id="{016D1B7A-DE64-4E20-0222-3C49D0BEA8A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672" t="29403" r="10534" b="50298"/>
            <a:stretch/>
          </p:blipFill>
          <p:spPr bwMode="auto">
            <a:xfrm rot="5400000">
              <a:off x="5460837" y="5417619"/>
              <a:ext cx="760244" cy="2275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7" name="ZoneTexte 126">
                  <a:extLst>
                    <a:ext uri="{FF2B5EF4-FFF2-40B4-BE49-F238E27FC236}">
                      <a16:creationId xmlns:a16="http://schemas.microsoft.com/office/drawing/2014/main" id="{C5DF24F8-5E31-8017-FE40-7EE34251DE12}"/>
                    </a:ext>
                  </a:extLst>
                </p:cNvPr>
                <p:cNvSpPr txBox="1"/>
                <p:nvPr/>
              </p:nvSpPr>
              <p:spPr>
                <a:xfrm>
                  <a:off x="5509597" y="5357010"/>
                  <a:ext cx="121284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fr-FR" b="0" i="1" baseline="-25000" smtClean="0">
                            <a:latin typeface="Cambria Math" panose="02040503050406030204" pitchFamily="18" charset="0"/>
                          </a:rPr>
                          <m:t>𝑠</m:t>
                        </m:r>
                      </m:oMath>
                    </m:oMathPara>
                  </a14:m>
                  <a:endParaRPr lang="fr-FR" baseline="-25000"/>
                </a:p>
              </p:txBody>
            </p:sp>
          </mc:Choice>
          <mc:Fallback>
            <p:sp>
              <p:nvSpPr>
                <p:cNvPr id="127" name="ZoneTexte 126">
                  <a:extLst>
                    <a:ext uri="{FF2B5EF4-FFF2-40B4-BE49-F238E27FC236}">
                      <a16:creationId xmlns:a16="http://schemas.microsoft.com/office/drawing/2014/main" id="{C5DF24F8-5E31-8017-FE40-7EE34251DE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09597" y="5357010"/>
                  <a:ext cx="1212849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026" name="Picture 2" descr="Résistances – SOA">
              <a:extLst>
                <a:ext uri="{FF2B5EF4-FFF2-40B4-BE49-F238E27FC236}">
                  <a16:creationId xmlns:a16="http://schemas.microsoft.com/office/drawing/2014/main" id="{E91EC13A-169D-1496-F0D7-F94C3749C66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204" r="9048"/>
            <a:stretch/>
          </p:blipFill>
          <p:spPr bwMode="auto">
            <a:xfrm rot="5400000">
              <a:off x="5477104" y="2273557"/>
              <a:ext cx="569291" cy="5233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8" name="Groupe 7">
              <a:extLst>
                <a:ext uri="{FF2B5EF4-FFF2-40B4-BE49-F238E27FC236}">
                  <a16:creationId xmlns:a16="http://schemas.microsoft.com/office/drawing/2014/main" id="{467B4227-9B16-9E70-14C0-DDB11E439B9D}"/>
                </a:ext>
              </a:extLst>
            </p:cNvPr>
            <p:cNvGrpSpPr/>
            <p:nvPr/>
          </p:nvGrpSpPr>
          <p:grpSpPr>
            <a:xfrm rot="16200000">
              <a:off x="6698996" y="1894909"/>
              <a:ext cx="753566" cy="1212849"/>
              <a:chOff x="3095627" y="987425"/>
              <a:chExt cx="847724" cy="1212849"/>
            </a:xfrm>
          </p:grpSpPr>
          <p:cxnSp>
            <p:nvCxnSpPr>
              <p:cNvPr id="9" name="Connecteur droit 8">
                <a:extLst>
                  <a:ext uri="{FF2B5EF4-FFF2-40B4-BE49-F238E27FC236}">
                    <a16:creationId xmlns:a16="http://schemas.microsoft.com/office/drawing/2014/main" id="{B10C70A9-0425-1190-329A-CC9D1F92610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94101" y="1181100"/>
                <a:ext cx="349250" cy="635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0" name="ZoneTexte 9">
                    <a:extLst>
                      <a:ext uri="{FF2B5EF4-FFF2-40B4-BE49-F238E27FC236}">
                        <a16:creationId xmlns:a16="http://schemas.microsoft.com/office/drawing/2014/main" id="{45BE2622-F6FE-AAC5-8998-ED3E3A63797E}"/>
                      </a:ext>
                    </a:extLst>
                  </p:cNvPr>
                  <p:cNvSpPr txBox="1"/>
                  <p:nvPr/>
                </p:nvSpPr>
                <p:spPr>
                  <a:xfrm rot="5400000">
                    <a:off x="2935937" y="1389680"/>
                    <a:ext cx="1212849" cy="40833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C</m:t>
                          </m:r>
                        </m:oMath>
                      </m:oMathPara>
                    </a14:m>
                    <a:endParaRPr lang="fr-FR" baseline="-25000"/>
                  </a:p>
                </p:txBody>
              </p:sp>
            </mc:Choice>
            <mc:Fallback>
              <p:sp>
                <p:nvSpPr>
                  <p:cNvPr id="10" name="ZoneTexte 9">
                    <a:extLst>
                      <a:ext uri="{FF2B5EF4-FFF2-40B4-BE49-F238E27FC236}">
                        <a16:creationId xmlns:a16="http://schemas.microsoft.com/office/drawing/2014/main" id="{45BE2622-F6FE-AAC5-8998-ED3E3A63797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2935937" y="1389680"/>
                    <a:ext cx="1212849" cy="408339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1" name="Connecteur droit 10">
                <a:extLst>
                  <a:ext uri="{FF2B5EF4-FFF2-40B4-BE49-F238E27FC236}">
                    <a16:creationId xmlns:a16="http://schemas.microsoft.com/office/drawing/2014/main" id="{40D03861-3142-B231-A1B8-DC8058B7831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448052" y="987425"/>
                <a:ext cx="0" cy="38735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" name="Connecteur droit 11">
                <a:extLst>
                  <a:ext uri="{FF2B5EF4-FFF2-40B4-BE49-F238E27FC236}">
                    <a16:creationId xmlns:a16="http://schemas.microsoft.com/office/drawing/2014/main" id="{98516A97-2282-6A7F-A9CE-916D348F2E5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600452" y="987425"/>
                <a:ext cx="0" cy="38735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" name="Connecteur droit 12">
                <a:extLst>
                  <a:ext uri="{FF2B5EF4-FFF2-40B4-BE49-F238E27FC236}">
                    <a16:creationId xmlns:a16="http://schemas.microsoft.com/office/drawing/2014/main" id="{DDF0E202-30D6-D82F-4468-71EC194B9D2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95627" y="1181100"/>
                <a:ext cx="349250" cy="635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46" name="Groupe 45">
              <a:extLst>
                <a:ext uri="{FF2B5EF4-FFF2-40B4-BE49-F238E27FC236}">
                  <a16:creationId xmlns:a16="http://schemas.microsoft.com/office/drawing/2014/main" id="{85DA8F61-F8DA-0EB7-10F2-8C648BE09716}"/>
                </a:ext>
              </a:extLst>
            </p:cNvPr>
            <p:cNvGrpSpPr/>
            <p:nvPr/>
          </p:nvGrpSpPr>
          <p:grpSpPr>
            <a:xfrm>
              <a:off x="5219659" y="2953882"/>
              <a:ext cx="542544" cy="1208778"/>
              <a:chOff x="9287256" y="548140"/>
              <a:chExt cx="542544" cy="1208778"/>
            </a:xfrm>
          </p:grpSpPr>
          <p:cxnSp>
            <p:nvCxnSpPr>
              <p:cNvPr id="47" name="Connecteur droit 46">
                <a:extLst>
                  <a:ext uri="{FF2B5EF4-FFF2-40B4-BE49-F238E27FC236}">
                    <a16:creationId xmlns:a16="http://schemas.microsoft.com/office/drawing/2014/main" id="{74CFEB28-0638-8ABF-F16A-3B59C8EDB775}"/>
                  </a:ext>
                </a:extLst>
              </p:cNvPr>
              <p:cNvCxnSpPr/>
              <p:nvPr/>
            </p:nvCxnSpPr>
            <p:spPr>
              <a:xfrm>
                <a:off x="9829800" y="548140"/>
                <a:ext cx="0" cy="378968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8" name="Connecteur droit 47">
                <a:extLst>
                  <a:ext uri="{FF2B5EF4-FFF2-40B4-BE49-F238E27FC236}">
                    <a16:creationId xmlns:a16="http://schemas.microsoft.com/office/drawing/2014/main" id="{527BFACD-B357-D061-B6D1-94931E02C3A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601200" y="910709"/>
                <a:ext cx="0" cy="467241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9" name="Connecteur droit 48">
                <a:extLst>
                  <a:ext uri="{FF2B5EF4-FFF2-40B4-BE49-F238E27FC236}">
                    <a16:creationId xmlns:a16="http://schemas.microsoft.com/office/drawing/2014/main" id="{A1F63B46-34F6-EC54-ADB4-07C691F6CC5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596628" y="916240"/>
                <a:ext cx="228600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0" name="Connecteur droit 49">
                <a:extLst>
                  <a:ext uri="{FF2B5EF4-FFF2-40B4-BE49-F238E27FC236}">
                    <a16:creationId xmlns:a16="http://schemas.microsoft.com/office/drawing/2014/main" id="{D27A03AD-39AC-6E71-A65F-D4DD77378A1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287256" y="1144329"/>
                <a:ext cx="228600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1" name="Connecteur droit 50">
                <a:extLst>
                  <a:ext uri="{FF2B5EF4-FFF2-40B4-BE49-F238E27FC236}">
                    <a16:creationId xmlns:a16="http://schemas.microsoft.com/office/drawing/2014/main" id="{5CF36248-9320-6294-78D4-000DB0411D7D}"/>
                  </a:ext>
                </a:extLst>
              </p:cNvPr>
              <p:cNvCxnSpPr/>
              <p:nvPr/>
            </p:nvCxnSpPr>
            <p:spPr>
              <a:xfrm>
                <a:off x="9829800" y="1377950"/>
                <a:ext cx="0" cy="378968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2" name="Connecteur droit 51">
                <a:extLst>
                  <a:ext uri="{FF2B5EF4-FFF2-40B4-BE49-F238E27FC236}">
                    <a16:creationId xmlns:a16="http://schemas.microsoft.com/office/drawing/2014/main" id="{929FF9F0-13F1-43E3-0ABF-A33F34706C3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515856" y="910708"/>
                <a:ext cx="0" cy="467241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3" name="Connecteur droit avec flèche 52">
                <a:extLst>
                  <a:ext uri="{FF2B5EF4-FFF2-40B4-BE49-F238E27FC236}">
                    <a16:creationId xmlns:a16="http://schemas.microsoft.com/office/drawing/2014/main" id="{E38B0A3E-DF85-62DC-C875-088096B47D9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596628" y="1377949"/>
                <a:ext cx="22860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5" name="Groupe 64">
              <a:extLst>
                <a:ext uri="{FF2B5EF4-FFF2-40B4-BE49-F238E27FC236}">
                  <a16:creationId xmlns:a16="http://schemas.microsoft.com/office/drawing/2014/main" id="{EA60A1A3-1F09-ADA4-3DD0-15225F917B6C}"/>
                </a:ext>
              </a:extLst>
            </p:cNvPr>
            <p:cNvGrpSpPr/>
            <p:nvPr/>
          </p:nvGrpSpPr>
          <p:grpSpPr>
            <a:xfrm>
              <a:off x="4723740" y="1743095"/>
              <a:ext cx="1945639" cy="386199"/>
              <a:chOff x="5357573" y="1925201"/>
              <a:chExt cx="1945639" cy="386199"/>
            </a:xfrm>
          </p:grpSpPr>
          <p:cxnSp>
            <p:nvCxnSpPr>
              <p:cNvPr id="69" name="Connecteur droit 68">
                <a:extLst>
                  <a:ext uri="{FF2B5EF4-FFF2-40B4-BE49-F238E27FC236}">
                    <a16:creationId xmlns:a16="http://schemas.microsoft.com/office/drawing/2014/main" id="{376870C3-CDE8-2FA1-49CC-04ED238304A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57573" y="2311400"/>
                <a:ext cx="1945639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71" name="ZoneTexte 70">
                    <a:extLst>
                      <a:ext uri="{FF2B5EF4-FFF2-40B4-BE49-F238E27FC236}">
                        <a16:creationId xmlns:a16="http://schemas.microsoft.com/office/drawing/2014/main" id="{D4BD822D-4726-24F0-EB72-6C32B7C1217C}"/>
                      </a:ext>
                    </a:extLst>
                  </p:cNvPr>
                  <p:cNvSpPr txBox="1"/>
                  <p:nvPr/>
                </p:nvSpPr>
                <p:spPr>
                  <a:xfrm>
                    <a:off x="5569758" y="1925201"/>
                    <a:ext cx="1212849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𝑉𝑑𝑑</m:t>
                          </m:r>
                        </m:oMath>
                      </m:oMathPara>
                    </a14:m>
                    <a:endParaRPr lang="fr-FR"/>
                  </a:p>
                </p:txBody>
              </p:sp>
            </mc:Choice>
            <mc:Fallback>
              <p:sp>
                <p:nvSpPr>
                  <p:cNvPr id="71" name="ZoneTexte 70">
                    <a:extLst>
                      <a:ext uri="{FF2B5EF4-FFF2-40B4-BE49-F238E27FC236}">
                        <a16:creationId xmlns:a16="http://schemas.microsoft.com/office/drawing/2014/main" id="{D4BD822D-4726-24F0-EB72-6C32B7C1217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569758" y="1925201"/>
                    <a:ext cx="1212849" cy="36933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6" name="ZoneTexte 85">
                  <a:extLst>
                    <a:ext uri="{FF2B5EF4-FFF2-40B4-BE49-F238E27FC236}">
                      <a16:creationId xmlns:a16="http://schemas.microsoft.com/office/drawing/2014/main" id="{5858624E-F7D9-6E5E-45A9-BA0C51C6A6D3}"/>
                    </a:ext>
                  </a:extLst>
                </p:cNvPr>
                <p:cNvSpPr txBox="1"/>
                <p:nvPr/>
              </p:nvSpPr>
              <p:spPr>
                <a:xfrm>
                  <a:off x="5634187" y="4497982"/>
                  <a:ext cx="50824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fr-FR" b="0" i="1" baseline="-25000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fr-FR" baseline="-25000"/>
                </a:p>
              </p:txBody>
            </p:sp>
          </mc:Choice>
          <mc:Fallback>
            <p:sp>
              <p:nvSpPr>
                <p:cNvPr id="86" name="ZoneTexte 85">
                  <a:extLst>
                    <a:ext uri="{FF2B5EF4-FFF2-40B4-BE49-F238E27FC236}">
                      <a16:creationId xmlns:a16="http://schemas.microsoft.com/office/drawing/2014/main" id="{5858624E-F7D9-6E5E-45A9-BA0C51C6A6D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34187" y="4497982"/>
                  <a:ext cx="508240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9" name="Connecteur droit 88">
              <a:extLst>
                <a:ext uri="{FF2B5EF4-FFF2-40B4-BE49-F238E27FC236}">
                  <a16:creationId xmlns:a16="http://schemas.microsoft.com/office/drawing/2014/main" id="{0841EB22-10AF-6292-EF63-33DA3BB0B0F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58695" y="2129151"/>
              <a:ext cx="1233" cy="171803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1" name="ZoneTexte 90">
                  <a:extLst>
                    <a:ext uri="{FF2B5EF4-FFF2-40B4-BE49-F238E27FC236}">
                      <a16:creationId xmlns:a16="http://schemas.microsoft.com/office/drawing/2014/main" id="{570A86D1-4B98-9629-1B5A-ACA8A2855A05}"/>
                    </a:ext>
                  </a:extLst>
                </p:cNvPr>
                <p:cNvSpPr txBox="1"/>
                <p:nvPr/>
              </p:nvSpPr>
              <p:spPr>
                <a:xfrm>
                  <a:off x="5819614" y="2413244"/>
                  <a:ext cx="87638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oMath>
                    </m:oMathPara>
                  </a14:m>
                  <a:endParaRPr lang="fr-FR" baseline="-25000"/>
                </a:p>
              </p:txBody>
            </p:sp>
          </mc:Choice>
          <mc:Fallback>
            <p:sp>
              <p:nvSpPr>
                <p:cNvPr id="91" name="ZoneTexte 90">
                  <a:extLst>
                    <a:ext uri="{FF2B5EF4-FFF2-40B4-BE49-F238E27FC236}">
                      <a16:creationId xmlns:a16="http://schemas.microsoft.com/office/drawing/2014/main" id="{570A86D1-4B98-9629-1B5A-ACA8A2855A0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19614" y="2413244"/>
                  <a:ext cx="876382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3" name="Connecteur droit 92">
              <a:extLst>
                <a:ext uri="{FF2B5EF4-FFF2-40B4-BE49-F238E27FC236}">
                  <a16:creationId xmlns:a16="http://schemas.microsoft.com/office/drawing/2014/main" id="{E3417998-DA83-19B7-362B-B767A47BBE4D}"/>
                </a:ext>
              </a:extLst>
            </p:cNvPr>
            <p:cNvCxnSpPr>
              <a:cxnSpLocks/>
            </p:cNvCxnSpPr>
            <p:nvPr/>
          </p:nvCxnSpPr>
          <p:spPr>
            <a:xfrm>
              <a:off x="5249194" y="2884096"/>
              <a:ext cx="1417043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4" name="Connecteur droit 93">
              <a:extLst>
                <a:ext uri="{FF2B5EF4-FFF2-40B4-BE49-F238E27FC236}">
                  <a16:creationId xmlns:a16="http://schemas.microsoft.com/office/drawing/2014/main" id="{A59D4FDB-A823-530E-45FA-EF96D9D2E41E}"/>
                </a:ext>
              </a:extLst>
            </p:cNvPr>
            <p:cNvCxnSpPr>
              <a:cxnSpLocks/>
            </p:cNvCxnSpPr>
            <p:nvPr/>
          </p:nvCxnSpPr>
          <p:spPr>
            <a:xfrm>
              <a:off x="5762203" y="2724890"/>
              <a:ext cx="0" cy="334521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grpSp>
          <p:nvGrpSpPr>
            <p:cNvPr id="95" name="Groupe 94">
              <a:extLst>
                <a:ext uri="{FF2B5EF4-FFF2-40B4-BE49-F238E27FC236}">
                  <a16:creationId xmlns:a16="http://schemas.microsoft.com/office/drawing/2014/main" id="{CFEF02DF-59AC-0FA5-222C-454CE7554BCB}"/>
                </a:ext>
              </a:extLst>
            </p:cNvPr>
            <p:cNvGrpSpPr/>
            <p:nvPr/>
          </p:nvGrpSpPr>
          <p:grpSpPr>
            <a:xfrm>
              <a:off x="5217384" y="4063729"/>
              <a:ext cx="542544" cy="1208778"/>
              <a:chOff x="9287256" y="548140"/>
              <a:chExt cx="542544" cy="1208778"/>
            </a:xfrm>
          </p:grpSpPr>
          <p:cxnSp>
            <p:nvCxnSpPr>
              <p:cNvPr id="96" name="Connecteur droit 95">
                <a:extLst>
                  <a:ext uri="{FF2B5EF4-FFF2-40B4-BE49-F238E27FC236}">
                    <a16:creationId xmlns:a16="http://schemas.microsoft.com/office/drawing/2014/main" id="{5072CB4A-40A5-275F-F796-56B7EEA9C718}"/>
                  </a:ext>
                </a:extLst>
              </p:cNvPr>
              <p:cNvCxnSpPr/>
              <p:nvPr/>
            </p:nvCxnSpPr>
            <p:spPr>
              <a:xfrm>
                <a:off x="9829800" y="548140"/>
                <a:ext cx="0" cy="378968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Connecteur droit 96">
                <a:extLst>
                  <a:ext uri="{FF2B5EF4-FFF2-40B4-BE49-F238E27FC236}">
                    <a16:creationId xmlns:a16="http://schemas.microsoft.com/office/drawing/2014/main" id="{5C1F9A08-C9CB-F12B-DD81-D1CB7869839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601200" y="910709"/>
                <a:ext cx="0" cy="467241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Connecteur droit 97">
                <a:extLst>
                  <a:ext uri="{FF2B5EF4-FFF2-40B4-BE49-F238E27FC236}">
                    <a16:creationId xmlns:a16="http://schemas.microsoft.com/office/drawing/2014/main" id="{B8267D76-008C-AE21-DD78-61A1DE6BBC9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596628" y="916240"/>
                <a:ext cx="228600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Connecteur droit 99">
                <a:extLst>
                  <a:ext uri="{FF2B5EF4-FFF2-40B4-BE49-F238E27FC236}">
                    <a16:creationId xmlns:a16="http://schemas.microsoft.com/office/drawing/2014/main" id="{A7D07A51-E28B-06B8-45AE-A339AF90649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287256" y="1144329"/>
                <a:ext cx="228600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Connecteur droit 100">
                <a:extLst>
                  <a:ext uri="{FF2B5EF4-FFF2-40B4-BE49-F238E27FC236}">
                    <a16:creationId xmlns:a16="http://schemas.microsoft.com/office/drawing/2014/main" id="{EE26EA36-4AC2-43DC-657F-407542C69B8B}"/>
                  </a:ext>
                </a:extLst>
              </p:cNvPr>
              <p:cNvCxnSpPr/>
              <p:nvPr/>
            </p:nvCxnSpPr>
            <p:spPr>
              <a:xfrm>
                <a:off x="9829800" y="1377950"/>
                <a:ext cx="0" cy="378968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Connecteur droit 102">
                <a:extLst>
                  <a:ext uri="{FF2B5EF4-FFF2-40B4-BE49-F238E27FC236}">
                    <a16:creationId xmlns:a16="http://schemas.microsoft.com/office/drawing/2014/main" id="{AB99F3A6-A84D-8427-C6C8-A41046567C0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515856" y="910708"/>
                <a:ext cx="0" cy="467241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4" name="Connecteur droit avec flèche 103">
                <a:extLst>
                  <a:ext uri="{FF2B5EF4-FFF2-40B4-BE49-F238E27FC236}">
                    <a16:creationId xmlns:a16="http://schemas.microsoft.com/office/drawing/2014/main" id="{4699B06C-141A-9D22-BD6B-EA42653CF3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596628" y="1377949"/>
                <a:ext cx="22860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5" name="ZoneTexte 104">
                  <a:extLst>
                    <a:ext uri="{FF2B5EF4-FFF2-40B4-BE49-F238E27FC236}">
                      <a16:creationId xmlns:a16="http://schemas.microsoft.com/office/drawing/2014/main" id="{D651844D-46A5-5D27-C82D-AD3E905302C3}"/>
                    </a:ext>
                  </a:extLst>
                </p:cNvPr>
                <p:cNvSpPr txBox="1"/>
                <p:nvPr/>
              </p:nvSpPr>
              <p:spPr>
                <a:xfrm>
                  <a:off x="5586840" y="3359074"/>
                  <a:ext cx="50824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fr-FR" b="0" i="1" baseline="-25000" smtClean="0"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fr-FR" baseline="-25000"/>
                </a:p>
              </p:txBody>
            </p:sp>
          </mc:Choice>
          <mc:Fallback>
            <p:sp>
              <p:nvSpPr>
                <p:cNvPr id="105" name="ZoneTexte 104">
                  <a:extLst>
                    <a:ext uri="{FF2B5EF4-FFF2-40B4-BE49-F238E27FC236}">
                      <a16:creationId xmlns:a16="http://schemas.microsoft.com/office/drawing/2014/main" id="{D651844D-46A5-5D27-C82D-AD3E905302C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86840" y="3359074"/>
                  <a:ext cx="508240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024" name="Groupe 1023">
              <a:extLst>
                <a:ext uri="{FF2B5EF4-FFF2-40B4-BE49-F238E27FC236}">
                  <a16:creationId xmlns:a16="http://schemas.microsoft.com/office/drawing/2014/main" id="{C8AB5B0B-B9AB-6552-2D7E-8FD75EA0D071}"/>
                </a:ext>
              </a:extLst>
            </p:cNvPr>
            <p:cNvGrpSpPr/>
            <p:nvPr/>
          </p:nvGrpSpPr>
          <p:grpSpPr>
            <a:xfrm>
              <a:off x="5427533" y="5800767"/>
              <a:ext cx="535739" cy="365175"/>
              <a:chOff x="5650011" y="4392707"/>
              <a:chExt cx="535739" cy="365175"/>
            </a:xfrm>
          </p:grpSpPr>
          <p:cxnSp>
            <p:nvCxnSpPr>
              <p:cNvPr id="1025" name="Connecteur droit 1024">
                <a:extLst>
                  <a:ext uri="{FF2B5EF4-FFF2-40B4-BE49-F238E27FC236}">
                    <a16:creationId xmlns:a16="http://schemas.microsoft.com/office/drawing/2014/main" id="{89DAFCA8-F3BE-EB2E-CDCF-D75CF231EBB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85700" y="4646707"/>
                <a:ext cx="400050" cy="3175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7" name="Connecteur droit 1026">
                <a:extLst>
                  <a:ext uri="{FF2B5EF4-FFF2-40B4-BE49-F238E27FC236}">
                    <a16:creationId xmlns:a16="http://schemas.microsoft.com/office/drawing/2014/main" id="{D81156D3-2F09-F30E-6808-06074AC03B7A}"/>
                  </a:ext>
                </a:extLst>
              </p:cNvPr>
              <p:cNvCxnSpPr/>
              <p:nvPr/>
            </p:nvCxnSpPr>
            <p:spPr>
              <a:xfrm flipV="1">
                <a:off x="5650011" y="4645871"/>
                <a:ext cx="139700" cy="10800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9" name="Connecteur droit 1028">
                <a:extLst>
                  <a:ext uri="{FF2B5EF4-FFF2-40B4-BE49-F238E27FC236}">
                    <a16:creationId xmlns:a16="http://schemas.microsoft.com/office/drawing/2014/main" id="{91611408-E1E4-C6DD-3429-170466A0909F}"/>
                  </a:ext>
                </a:extLst>
              </p:cNvPr>
              <p:cNvCxnSpPr/>
              <p:nvPr/>
            </p:nvCxnSpPr>
            <p:spPr>
              <a:xfrm flipV="1">
                <a:off x="5902415" y="4649882"/>
                <a:ext cx="139700" cy="10800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1" name="Connecteur droit 1030">
                <a:extLst>
                  <a:ext uri="{FF2B5EF4-FFF2-40B4-BE49-F238E27FC236}">
                    <a16:creationId xmlns:a16="http://schemas.microsoft.com/office/drawing/2014/main" id="{AE523091-FADF-585E-F4AF-7F4F3491D9B6}"/>
                  </a:ext>
                </a:extLst>
              </p:cNvPr>
              <p:cNvCxnSpPr/>
              <p:nvPr/>
            </p:nvCxnSpPr>
            <p:spPr>
              <a:xfrm flipV="1">
                <a:off x="6042092" y="4649882"/>
                <a:ext cx="139700" cy="10800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2" name="Connecteur droit 1031">
                <a:extLst>
                  <a:ext uri="{FF2B5EF4-FFF2-40B4-BE49-F238E27FC236}">
                    <a16:creationId xmlns:a16="http://schemas.microsoft.com/office/drawing/2014/main" id="{4A8C8F51-58B7-9DEC-C805-83F92BD0458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985725" y="4392707"/>
                <a:ext cx="0" cy="25400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3" name="Connecteur droit 1032">
                <a:extLst>
                  <a:ext uri="{FF2B5EF4-FFF2-40B4-BE49-F238E27FC236}">
                    <a16:creationId xmlns:a16="http://schemas.microsoft.com/office/drawing/2014/main" id="{FEDC5006-2A2B-C3FA-9DE8-3BA75064326B}"/>
                  </a:ext>
                </a:extLst>
              </p:cNvPr>
              <p:cNvCxnSpPr/>
              <p:nvPr/>
            </p:nvCxnSpPr>
            <p:spPr>
              <a:xfrm flipV="1">
                <a:off x="5771749" y="4649882"/>
                <a:ext cx="139700" cy="10800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1034" name="Connecteur droit 1033">
              <a:extLst>
                <a:ext uri="{FF2B5EF4-FFF2-40B4-BE49-F238E27FC236}">
                  <a16:creationId xmlns:a16="http://schemas.microsoft.com/office/drawing/2014/main" id="{BA1B0A46-A120-06CF-12EA-937AC4F30A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28335" y="2124556"/>
              <a:ext cx="0" cy="1428045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37" name="Connecteur droit 1036">
              <a:extLst>
                <a:ext uri="{FF2B5EF4-FFF2-40B4-BE49-F238E27FC236}">
                  <a16:creationId xmlns:a16="http://schemas.microsoft.com/office/drawing/2014/main" id="{03003FE4-7CB3-17BD-B4C3-7D8AB37A1AAA}"/>
                </a:ext>
              </a:extLst>
            </p:cNvPr>
            <p:cNvCxnSpPr>
              <a:cxnSpLocks/>
            </p:cNvCxnSpPr>
            <p:nvPr/>
          </p:nvCxnSpPr>
          <p:spPr>
            <a:xfrm>
              <a:off x="4723740" y="3553845"/>
              <a:ext cx="60447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42" name="ZoneTexte 1041">
                  <a:extLst>
                    <a:ext uri="{FF2B5EF4-FFF2-40B4-BE49-F238E27FC236}">
                      <a16:creationId xmlns:a16="http://schemas.microsoft.com/office/drawing/2014/main" id="{B88E8991-5354-DA3B-78BF-0106F509A59C}"/>
                    </a:ext>
                  </a:extLst>
                </p:cNvPr>
                <p:cNvSpPr txBox="1"/>
                <p:nvPr/>
              </p:nvSpPr>
              <p:spPr>
                <a:xfrm>
                  <a:off x="4319251" y="4060512"/>
                  <a:ext cx="121284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fr-FR" b="0" i="1" baseline="-25000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fr-FR" baseline="-25000"/>
                </a:p>
              </p:txBody>
            </p:sp>
          </mc:Choice>
          <mc:Fallback>
            <p:sp>
              <p:nvSpPr>
                <p:cNvPr id="1042" name="ZoneTexte 1041">
                  <a:extLst>
                    <a:ext uri="{FF2B5EF4-FFF2-40B4-BE49-F238E27FC236}">
                      <a16:creationId xmlns:a16="http://schemas.microsoft.com/office/drawing/2014/main" id="{B88E8991-5354-DA3B-78BF-0106F509A59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19251" y="4060512"/>
                  <a:ext cx="1212849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097" name="Groupe 1096">
              <a:extLst>
                <a:ext uri="{FF2B5EF4-FFF2-40B4-BE49-F238E27FC236}">
                  <a16:creationId xmlns:a16="http://schemas.microsoft.com/office/drawing/2014/main" id="{DFC15EBC-D575-DE68-1B85-27F702D723B7}"/>
                </a:ext>
              </a:extLst>
            </p:cNvPr>
            <p:cNvGrpSpPr/>
            <p:nvPr/>
          </p:nvGrpSpPr>
          <p:grpSpPr>
            <a:xfrm>
              <a:off x="5091595" y="5010507"/>
              <a:ext cx="651960" cy="481300"/>
              <a:chOff x="2730875" y="987425"/>
              <a:chExt cx="1437327" cy="895476"/>
            </a:xfrm>
          </p:grpSpPr>
          <p:cxnSp>
            <p:nvCxnSpPr>
              <p:cNvPr id="1098" name="Connecteur droit 1097">
                <a:extLst>
                  <a:ext uri="{FF2B5EF4-FFF2-40B4-BE49-F238E27FC236}">
                    <a16:creationId xmlns:a16="http://schemas.microsoft.com/office/drawing/2014/main" id="{FDD60CD7-F205-2F6D-9E76-68CBCFD1B6A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94101" y="1181100"/>
                <a:ext cx="349250" cy="635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099" name="ZoneTexte 1098">
                    <a:extLst>
                      <a:ext uri="{FF2B5EF4-FFF2-40B4-BE49-F238E27FC236}">
                        <a16:creationId xmlns:a16="http://schemas.microsoft.com/office/drawing/2014/main" id="{1F873DD3-3F35-7D41-C885-6FDCA16C36D1}"/>
                      </a:ext>
                    </a:extLst>
                  </p:cNvPr>
                  <p:cNvSpPr txBox="1"/>
                  <p:nvPr/>
                </p:nvSpPr>
                <p:spPr>
                  <a:xfrm>
                    <a:off x="2730875" y="1207640"/>
                    <a:ext cx="1437327" cy="67526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C</m:t>
                          </m:r>
                          <m:r>
                            <a:rPr lang="fr-FR" b="0" i="0" baseline="-2500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fr-FR" baseline="-25000"/>
                  </a:p>
                </p:txBody>
              </p:sp>
            </mc:Choice>
            <mc:Fallback>
              <p:sp>
                <p:nvSpPr>
                  <p:cNvPr id="1099" name="ZoneTexte 1098">
                    <a:extLst>
                      <a:ext uri="{FF2B5EF4-FFF2-40B4-BE49-F238E27FC236}">
                        <a16:creationId xmlns:a16="http://schemas.microsoft.com/office/drawing/2014/main" id="{1F873DD3-3F35-7D41-C885-6FDCA16C36D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30875" y="1207640"/>
                    <a:ext cx="1437327" cy="675261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b="-169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100" name="Connecteur droit 1099">
                <a:extLst>
                  <a:ext uri="{FF2B5EF4-FFF2-40B4-BE49-F238E27FC236}">
                    <a16:creationId xmlns:a16="http://schemas.microsoft.com/office/drawing/2014/main" id="{F544B2DC-DEF3-6C2F-1F70-92AF701E883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448052" y="987425"/>
                <a:ext cx="0" cy="38735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01" name="Connecteur droit 1100">
                <a:extLst>
                  <a:ext uri="{FF2B5EF4-FFF2-40B4-BE49-F238E27FC236}">
                    <a16:creationId xmlns:a16="http://schemas.microsoft.com/office/drawing/2014/main" id="{F3CCC283-D9BB-6A0B-107A-09FF87A9EF4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600452" y="987425"/>
                <a:ext cx="0" cy="38735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02" name="Connecteur droit 1101">
                <a:extLst>
                  <a:ext uri="{FF2B5EF4-FFF2-40B4-BE49-F238E27FC236}">
                    <a16:creationId xmlns:a16="http://schemas.microsoft.com/office/drawing/2014/main" id="{CE6D603A-2505-CA4E-ABFD-5221A6354CD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95627" y="1181100"/>
                <a:ext cx="349250" cy="635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1103" name="Connecteur droit 1102">
              <a:extLst>
                <a:ext uri="{FF2B5EF4-FFF2-40B4-BE49-F238E27FC236}">
                  <a16:creationId xmlns:a16="http://schemas.microsoft.com/office/drawing/2014/main" id="{6C368406-059C-C29B-8EA6-623D8F4A94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66297" y="4646323"/>
              <a:ext cx="11612" cy="4680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08" name="Connecteur droit 1107">
              <a:extLst>
                <a:ext uri="{FF2B5EF4-FFF2-40B4-BE49-F238E27FC236}">
                  <a16:creationId xmlns:a16="http://schemas.microsoft.com/office/drawing/2014/main" id="{0BA2CC90-61BC-8D5D-EFF3-828C2658F141}"/>
                </a:ext>
              </a:extLst>
            </p:cNvPr>
            <p:cNvCxnSpPr>
              <a:cxnSpLocks/>
            </p:cNvCxnSpPr>
            <p:nvPr/>
          </p:nvCxnSpPr>
          <p:spPr>
            <a:xfrm>
              <a:off x="5581410" y="5115441"/>
              <a:ext cx="180000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grpSp>
          <p:nvGrpSpPr>
            <p:cNvPr id="17" name="Groupe 16">
              <a:extLst>
                <a:ext uri="{FF2B5EF4-FFF2-40B4-BE49-F238E27FC236}">
                  <a16:creationId xmlns:a16="http://schemas.microsoft.com/office/drawing/2014/main" id="{14D3A9A9-EEF5-CFA4-B521-EE4B71A26607}"/>
                </a:ext>
              </a:extLst>
            </p:cNvPr>
            <p:cNvGrpSpPr/>
            <p:nvPr/>
          </p:nvGrpSpPr>
          <p:grpSpPr>
            <a:xfrm rot="5400000">
              <a:off x="4854930" y="2295347"/>
              <a:ext cx="756955" cy="465605"/>
              <a:chOff x="534618" y="2574360"/>
              <a:chExt cx="2322882" cy="560012"/>
            </a:xfrm>
          </p:grpSpPr>
          <p:sp>
            <p:nvSpPr>
              <p:cNvPr id="2" name="Ellipse 1">
                <a:extLst>
                  <a:ext uri="{FF2B5EF4-FFF2-40B4-BE49-F238E27FC236}">
                    <a16:creationId xmlns:a16="http://schemas.microsoft.com/office/drawing/2014/main" id="{9E9680C4-6A8D-9F6C-0A67-FE200C60B28F}"/>
                  </a:ext>
                </a:extLst>
              </p:cNvPr>
              <p:cNvSpPr/>
              <p:nvPr/>
            </p:nvSpPr>
            <p:spPr>
              <a:xfrm>
                <a:off x="884621" y="2574360"/>
                <a:ext cx="540000" cy="5400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" name="Ellipse 2">
                <a:extLst>
                  <a:ext uri="{FF2B5EF4-FFF2-40B4-BE49-F238E27FC236}">
                    <a16:creationId xmlns:a16="http://schemas.microsoft.com/office/drawing/2014/main" id="{DFFEB012-43CE-1BF9-04BA-19A126C0B6AF}"/>
                  </a:ext>
                </a:extLst>
              </p:cNvPr>
              <p:cNvSpPr/>
              <p:nvPr/>
            </p:nvSpPr>
            <p:spPr>
              <a:xfrm>
                <a:off x="1427497" y="2574360"/>
                <a:ext cx="540000" cy="5400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" name="Ellipse 3">
                <a:extLst>
                  <a:ext uri="{FF2B5EF4-FFF2-40B4-BE49-F238E27FC236}">
                    <a16:creationId xmlns:a16="http://schemas.microsoft.com/office/drawing/2014/main" id="{8D119A7D-ECCF-383A-B167-C3F1037445CB}"/>
                  </a:ext>
                </a:extLst>
              </p:cNvPr>
              <p:cNvSpPr/>
              <p:nvPr/>
            </p:nvSpPr>
            <p:spPr>
              <a:xfrm>
                <a:off x="1967497" y="2584366"/>
                <a:ext cx="540000" cy="5400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01B04317-646A-7853-0ECD-0A7369493BD1}"/>
                  </a:ext>
                </a:extLst>
              </p:cNvPr>
              <p:cNvSpPr/>
              <p:nvPr/>
            </p:nvSpPr>
            <p:spPr>
              <a:xfrm>
                <a:off x="807709" y="2829538"/>
                <a:ext cx="1730266" cy="30483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cxnSp>
            <p:nvCxnSpPr>
              <p:cNvPr id="7" name="Connecteur droit 6">
                <a:extLst>
                  <a:ext uri="{FF2B5EF4-FFF2-40B4-BE49-F238E27FC236}">
                    <a16:creationId xmlns:a16="http://schemas.microsoft.com/office/drawing/2014/main" id="{5E4AAA90-6797-2A90-A97E-EF78E5050D55}"/>
                  </a:ext>
                </a:extLst>
              </p:cNvPr>
              <p:cNvCxnSpPr/>
              <p:nvPr/>
            </p:nvCxnSpPr>
            <p:spPr>
              <a:xfrm>
                <a:off x="2507497" y="2829419"/>
                <a:ext cx="350003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" name="Connecteur droit 13">
                <a:extLst>
                  <a:ext uri="{FF2B5EF4-FFF2-40B4-BE49-F238E27FC236}">
                    <a16:creationId xmlns:a16="http://schemas.microsoft.com/office/drawing/2014/main" id="{CA3496CF-61C8-560D-DDD6-83C8A5EE26F7}"/>
                  </a:ext>
                </a:extLst>
              </p:cNvPr>
              <p:cNvCxnSpPr/>
              <p:nvPr/>
            </p:nvCxnSpPr>
            <p:spPr>
              <a:xfrm>
                <a:off x="534618" y="2829419"/>
                <a:ext cx="350003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9" name="ZoneTexte 18">
                  <a:extLst>
                    <a:ext uri="{FF2B5EF4-FFF2-40B4-BE49-F238E27FC236}">
                      <a16:creationId xmlns:a16="http://schemas.microsoft.com/office/drawing/2014/main" id="{9E60EBF4-BC91-92E3-5D35-631EBA908D8F}"/>
                    </a:ext>
                  </a:extLst>
                </p:cNvPr>
                <p:cNvSpPr txBox="1"/>
                <p:nvPr/>
              </p:nvSpPr>
              <p:spPr>
                <a:xfrm>
                  <a:off x="4741878" y="2262515"/>
                  <a:ext cx="74127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a14:m>
                  <a:r>
                    <a:rPr lang="fr-FR" baseline="-25000"/>
                    <a:t>L1</a:t>
                  </a:r>
                </a:p>
              </p:txBody>
            </p:sp>
          </mc:Choice>
          <mc:Fallback>
            <p:sp>
              <p:nvSpPr>
                <p:cNvPr id="19" name="ZoneTexte 18">
                  <a:extLst>
                    <a:ext uri="{FF2B5EF4-FFF2-40B4-BE49-F238E27FC236}">
                      <a16:creationId xmlns:a16="http://schemas.microsoft.com/office/drawing/2014/main" id="{9E60EBF4-BC91-92E3-5D35-631EBA908D8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41878" y="2262515"/>
                  <a:ext cx="741270" cy="369332"/>
                </a:xfrm>
                <a:prstGeom prst="rect">
                  <a:avLst/>
                </a:prstGeom>
                <a:blipFill>
                  <a:blip r:embed="rId13"/>
                  <a:stretch>
                    <a:fillRect b="-2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0" name="Groupe 19">
              <a:extLst>
                <a:ext uri="{FF2B5EF4-FFF2-40B4-BE49-F238E27FC236}">
                  <a16:creationId xmlns:a16="http://schemas.microsoft.com/office/drawing/2014/main" id="{41396CCE-AE17-FAAC-FD91-F67526AE285E}"/>
                </a:ext>
              </a:extLst>
            </p:cNvPr>
            <p:cNvGrpSpPr/>
            <p:nvPr/>
          </p:nvGrpSpPr>
          <p:grpSpPr>
            <a:xfrm>
              <a:off x="4476452" y="4446536"/>
              <a:ext cx="756955" cy="465605"/>
              <a:chOff x="534618" y="2574360"/>
              <a:chExt cx="2322882" cy="560012"/>
            </a:xfrm>
          </p:grpSpPr>
          <p:sp>
            <p:nvSpPr>
              <p:cNvPr id="21" name="Ellipse 20">
                <a:extLst>
                  <a:ext uri="{FF2B5EF4-FFF2-40B4-BE49-F238E27FC236}">
                    <a16:creationId xmlns:a16="http://schemas.microsoft.com/office/drawing/2014/main" id="{DD68846F-B13E-6559-43A5-03EFC71184B5}"/>
                  </a:ext>
                </a:extLst>
              </p:cNvPr>
              <p:cNvSpPr/>
              <p:nvPr/>
            </p:nvSpPr>
            <p:spPr>
              <a:xfrm>
                <a:off x="884621" y="2574360"/>
                <a:ext cx="540000" cy="5400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2" name="Ellipse 21">
                <a:extLst>
                  <a:ext uri="{FF2B5EF4-FFF2-40B4-BE49-F238E27FC236}">
                    <a16:creationId xmlns:a16="http://schemas.microsoft.com/office/drawing/2014/main" id="{2834997C-11EA-7E73-5619-81027B07A081}"/>
                  </a:ext>
                </a:extLst>
              </p:cNvPr>
              <p:cNvSpPr/>
              <p:nvPr/>
            </p:nvSpPr>
            <p:spPr>
              <a:xfrm>
                <a:off x="1427497" y="2574360"/>
                <a:ext cx="540000" cy="5400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3" name="Ellipse 22">
                <a:extLst>
                  <a:ext uri="{FF2B5EF4-FFF2-40B4-BE49-F238E27FC236}">
                    <a16:creationId xmlns:a16="http://schemas.microsoft.com/office/drawing/2014/main" id="{200AB892-A3A1-1070-1518-03948E287288}"/>
                  </a:ext>
                </a:extLst>
              </p:cNvPr>
              <p:cNvSpPr/>
              <p:nvPr/>
            </p:nvSpPr>
            <p:spPr>
              <a:xfrm>
                <a:off x="1967497" y="2584366"/>
                <a:ext cx="540000" cy="5400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6E87A872-BB2C-30A9-0DC9-86FA3CF08437}"/>
                  </a:ext>
                </a:extLst>
              </p:cNvPr>
              <p:cNvSpPr/>
              <p:nvPr/>
            </p:nvSpPr>
            <p:spPr>
              <a:xfrm>
                <a:off x="807709" y="2829538"/>
                <a:ext cx="1730266" cy="30483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cxnSp>
            <p:nvCxnSpPr>
              <p:cNvPr id="25" name="Connecteur droit 24">
                <a:extLst>
                  <a:ext uri="{FF2B5EF4-FFF2-40B4-BE49-F238E27FC236}">
                    <a16:creationId xmlns:a16="http://schemas.microsoft.com/office/drawing/2014/main" id="{2CFE5D8D-BCB8-84E6-561F-15C3303C16D4}"/>
                  </a:ext>
                </a:extLst>
              </p:cNvPr>
              <p:cNvCxnSpPr/>
              <p:nvPr/>
            </p:nvCxnSpPr>
            <p:spPr>
              <a:xfrm>
                <a:off x="2507497" y="2829419"/>
                <a:ext cx="350003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" name="Connecteur droit 25">
                <a:extLst>
                  <a:ext uri="{FF2B5EF4-FFF2-40B4-BE49-F238E27FC236}">
                    <a16:creationId xmlns:a16="http://schemas.microsoft.com/office/drawing/2014/main" id="{0922BEBA-CC1F-2B35-B6B1-E3A3B0C4808B}"/>
                  </a:ext>
                </a:extLst>
              </p:cNvPr>
              <p:cNvCxnSpPr/>
              <p:nvPr/>
            </p:nvCxnSpPr>
            <p:spPr>
              <a:xfrm>
                <a:off x="534618" y="2829419"/>
                <a:ext cx="350003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pic>
          <p:nvPicPr>
            <p:cNvPr id="16" name="Picture 2" descr="Résistances – SOA">
              <a:extLst>
                <a:ext uri="{FF2B5EF4-FFF2-40B4-BE49-F238E27FC236}">
                  <a16:creationId xmlns:a16="http://schemas.microsoft.com/office/drawing/2014/main" id="{AA4E2817-200F-19E8-D61D-C7DADBA971B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204" r="9048"/>
            <a:stretch/>
          </p:blipFill>
          <p:spPr bwMode="auto">
            <a:xfrm>
              <a:off x="3733547" y="4396906"/>
              <a:ext cx="569291" cy="5233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8" name="Connecteur droit 17">
              <a:extLst>
                <a:ext uri="{FF2B5EF4-FFF2-40B4-BE49-F238E27FC236}">
                  <a16:creationId xmlns:a16="http://schemas.microsoft.com/office/drawing/2014/main" id="{A77D0D4E-7495-096A-3F38-E12081780A6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87563" y="4655260"/>
              <a:ext cx="391229" cy="2711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grpSp>
          <p:nvGrpSpPr>
            <p:cNvPr id="28" name="Groupe 27">
              <a:extLst>
                <a:ext uri="{FF2B5EF4-FFF2-40B4-BE49-F238E27FC236}">
                  <a16:creationId xmlns:a16="http://schemas.microsoft.com/office/drawing/2014/main" id="{64A79A50-8067-77A7-BBEC-F4018C469FC9}"/>
                </a:ext>
              </a:extLst>
            </p:cNvPr>
            <p:cNvGrpSpPr/>
            <p:nvPr/>
          </p:nvGrpSpPr>
          <p:grpSpPr>
            <a:xfrm flipH="1">
              <a:off x="3246565" y="4160875"/>
              <a:ext cx="588338" cy="999101"/>
              <a:chOff x="9287256" y="548140"/>
              <a:chExt cx="542544" cy="1208778"/>
            </a:xfrm>
          </p:grpSpPr>
          <p:cxnSp>
            <p:nvCxnSpPr>
              <p:cNvPr id="29" name="Connecteur droit 28">
                <a:extLst>
                  <a:ext uri="{FF2B5EF4-FFF2-40B4-BE49-F238E27FC236}">
                    <a16:creationId xmlns:a16="http://schemas.microsoft.com/office/drawing/2014/main" id="{EFE6C8FD-99A3-CEC8-1299-33E786EF04DB}"/>
                  </a:ext>
                </a:extLst>
              </p:cNvPr>
              <p:cNvCxnSpPr/>
              <p:nvPr/>
            </p:nvCxnSpPr>
            <p:spPr>
              <a:xfrm>
                <a:off x="9829800" y="548140"/>
                <a:ext cx="0" cy="378968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" name="Connecteur droit 29">
                <a:extLst>
                  <a:ext uri="{FF2B5EF4-FFF2-40B4-BE49-F238E27FC236}">
                    <a16:creationId xmlns:a16="http://schemas.microsoft.com/office/drawing/2014/main" id="{97782F6A-4431-4E69-B2D0-42C418E1AFC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601200" y="910709"/>
                <a:ext cx="0" cy="467241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" name="Connecteur droit 30">
                <a:extLst>
                  <a:ext uri="{FF2B5EF4-FFF2-40B4-BE49-F238E27FC236}">
                    <a16:creationId xmlns:a16="http://schemas.microsoft.com/office/drawing/2014/main" id="{1E770974-6BBC-BE8A-A06E-FEBA94E1847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596628" y="916240"/>
                <a:ext cx="228600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" name="Connecteur droit 31">
                <a:extLst>
                  <a:ext uri="{FF2B5EF4-FFF2-40B4-BE49-F238E27FC236}">
                    <a16:creationId xmlns:a16="http://schemas.microsoft.com/office/drawing/2014/main" id="{37440C6B-DCA4-5BE3-336B-AA694F4EECA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287256" y="1144329"/>
                <a:ext cx="228600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" name="Connecteur droit 32">
                <a:extLst>
                  <a:ext uri="{FF2B5EF4-FFF2-40B4-BE49-F238E27FC236}">
                    <a16:creationId xmlns:a16="http://schemas.microsoft.com/office/drawing/2014/main" id="{44791D41-0610-A54C-B7A6-60363416BE45}"/>
                  </a:ext>
                </a:extLst>
              </p:cNvPr>
              <p:cNvCxnSpPr/>
              <p:nvPr/>
            </p:nvCxnSpPr>
            <p:spPr>
              <a:xfrm>
                <a:off x="9829800" y="1377950"/>
                <a:ext cx="0" cy="378968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Connecteur droit 33">
                <a:extLst>
                  <a:ext uri="{FF2B5EF4-FFF2-40B4-BE49-F238E27FC236}">
                    <a16:creationId xmlns:a16="http://schemas.microsoft.com/office/drawing/2014/main" id="{B5E46D9B-238F-1565-2C63-9ABF28B4D3B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515856" y="910708"/>
                <a:ext cx="0" cy="467241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" name="Connecteur droit avec flèche 34">
                <a:extLst>
                  <a:ext uri="{FF2B5EF4-FFF2-40B4-BE49-F238E27FC236}">
                    <a16:creationId xmlns:a16="http://schemas.microsoft.com/office/drawing/2014/main" id="{8419866C-5078-89D2-9D48-D83CFCCAA7B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596628" y="1377949"/>
                <a:ext cx="22860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pic>
          <p:nvPicPr>
            <p:cNvPr id="36" name="Picture 2" descr="Résistances – SOA">
              <a:extLst>
                <a:ext uri="{FF2B5EF4-FFF2-40B4-BE49-F238E27FC236}">
                  <a16:creationId xmlns:a16="http://schemas.microsoft.com/office/drawing/2014/main" id="{806F432F-392D-5074-CA86-CE39581C66F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205" r="16635"/>
            <a:stretch/>
          </p:blipFill>
          <p:spPr bwMode="auto">
            <a:xfrm rot="5400000">
              <a:off x="2989296" y="3324648"/>
              <a:ext cx="515122" cy="5233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7" name="Groupe 36">
              <a:extLst>
                <a:ext uri="{FF2B5EF4-FFF2-40B4-BE49-F238E27FC236}">
                  <a16:creationId xmlns:a16="http://schemas.microsoft.com/office/drawing/2014/main" id="{5822B65C-421B-91AA-2B2D-A24C95CE073D}"/>
                </a:ext>
              </a:extLst>
            </p:cNvPr>
            <p:cNvGrpSpPr/>
            <p:nvPr/>
          </p:nvGrpSpPr>
          <p:grpSpPr>
            <a:xfrm>
              <a:off x="2911467" y="5128868"/>
              <a:ext cx="535739" cy="365175"/>
              <a:chOff x="5650011" y="4392707"/>
              <a:chExt cx="535739" cy="365175"/>
            </a:xfrm>
          </p:grpSpPr>
          <p:cxnSp>
            <p:nvCxnSpPr>
              <p:cNvPr id="38" name="Connecteur droit 37">
                <a:extLst>
                  <a:ext uri="{FF2B5EF4-FFF2-40B4-BE49-F238E27FC236}">
                    <a16:creationId xmlns:a16="http://schemas.microsoft.com/office/drawing/2014/main" id="{93E5132C-D09D-0433-B621-F3C41A69774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85700" y="4646707"/>
                <a:ext cx="400050" cy="3175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" name="Connecteur droit 38">
                <a:extLst>
                  <a:ext uri="{FF2B5EF4-FFF2-40B4-BE49-F238E27FC236}">
                    <a16:creationId xmlns:a16="http://schemas.microsoft.com/office/drawing/2014/main" id="{537705AE-1CBD-D637-CE9C-47DA322FDFD3}"/>
                  </a:ext>
                </a:extLst>
              </p:cNvPr>
              <p:cNvCxnSpPr/>
              <p:nvPr/>
            </p:nvCxnSpPr>
            <p:spPr>
              <a:xfrm flipV="1">
                <a:off x="5650011" y="4645871"/>
                <a:ext cx="139700" cy="10800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" name="Connecteur droit 39">
                <a:extLst>
                  <a:ext uri="{FF2B5EF4-FFF2-40B4-BE49-F238E27FC236}">
                    <a16:creationId xmlns:a16="http://schemas.microsoft.com/office/drawing/2014/main" id="{42914888-6886-4A38-9C77-EBE2FB51EA99}"/>
                  </a:ext>
                </a:extLst>
              </p:cNvPr>
              <p:cNvCxnSpPr/>
              <p:nvPr/>
            </p:nvCxnSpPr>
            <p:spPr>
              <a:xfrm flipV="1">
                <a:off x="5902415" y="4649882"/>
                <a:ext cx="139700" cy="10800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1" name="Connecteur droit 40">
                <a:extLst>
                  <a:ext uri="{FF2B5EF4-FFF2-40B4-BE49-F238E27FC236}">
                    <a16:creationId xmlns:a16="http://schemas.microsoft.com/office/drawing/2014/main" id="{022A6B8A-AA12-6DB4-6472-C4CD5748EC4D}"/>
                  </a:ext>
                </a:extLst>
              </p:cNvPr>
              <p:cNvCxnSpPr/>
              <p:nvPr/>
            </p:nvCxnSpPr>
            <p:spPr>
              <a:xfrm flipV="1">
                <a:off x="6042092" y="4649882"/>
                <a:ext cx="139700" cy="10800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2" name="Connecteur droit 41">
                <a:extLst>
                  <a:ext uri="{FF2B5EF4-FFF2-40B4-BE49-F238E27FC236}">
                    <a16:creationId xmlns:a16="http://schemas.microsoft.com/office/drawing/2014/main" id="{B2ADFD23-EB59-E9A0-31D0-BA377BD704A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985725" y="4392707"/>
                <a:ext cx="0" cy="25400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3" name="Connecteur droit 42">
                <a:extLst>
                  <a:ext uri="{FF2B5EF4-FFF2-40B4-BE49-F238E27FC236}">
                    <a16:creationId xmlns:a16="http://schemas.microsoft.com/office/drawing/2014/main" id="{5C7EF9BF-4FF7-4670-DA29-7E6DFD728E20}"/>
                  </a:ext>
                </a:extLst>
              </p:cNvPr>
              <p:cNvCxnSpPr/>
              <p:nvPr/>
            </p:nvCxnSpPr>
            <p:spPr>
              <a:xfrm flipV="1">
                <a:off x="5771749" y="4649882"/>
                <a:ext cx="139700" cy="10800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44" name="Connecteur droit 43">
              <a:extLst>
                <a:ext uri="{FF2B5EF4-FFF2-40B4-BE49-F238E27FC236}">
                  <a16:creationId xmlns:a16="http://schemas.microsoft.com/office/drawing/2014/main" id="{6F02F828-98C8-A9F6-F101-E463C69976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51242" y="2418731"/>
              <a:ext cx="391229" cy="2711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Connecteur droit 44">
              <a:extLst>
                <a:ext uri="{FF2B5EF4-FFF2-40B4-BE49-F238E27FC236}">
                  <a16:creationId xmlns:a16="http://schemas.microsoft.com/office/drawing/2014/main" id="{7382315A-E73C-0E1D-5685-FB1F0B1B677E}"/>
                </a:ext>
              </a:extLst>
            </p:cNvPr>
            <p:cNvCxnSpPr>
              <a:cxnSpLocks/>
              <a:stCxn id="36" idx="1"/>
            </p:cNvCxnSpPr>
            <p:nvPr/>
          </p:nvCxnSpPr>
          <p:spPr>
            <a:xfrm flipH="1" flipV="1">
              <a:off x="3237689" y="2420086"/>
              <a:ext cx="9168" cy="908692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54" name="ZoneTexte 53">
              <a:extLst>
                <a:ext uri="{FF2B5EF4-FFF2-40B4-BE49-F238E27FC236}">
                  <a16:creationId xmlns:a16="http://schemas.microsoft.com/office/drawing/2014/main" id="{FC3FF7A2-3A3C-7DA8-0BB5-C5BEE7AC0901}"/>
                </a:ext>
              </a:extLst>
            </p:cNvPr>
            <p:cNvSpPr txBox="1"/>
            <p:nvPr/>
          </p:nvSpPr>
          <p:spPr>
            <a:xfrm>
              <a:off x="2937426" y="2052110"/>
              <a:ext cx="8242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err="1"/>
                <a:t>Vpol</a:t>
              </a:r>
              <a:endParaRPr lang="fr-FR"/>
            </a:p>
          </p:txBody>
        </p:sp>
        <p:cxnSp>
          <p:nvCxnSpPr>
            <p:cNvPr id="55" name="Connecteur droit 54">
              <a:extLst>
                <a:ext uri="{FF2B5EF4-FFF2-40B4-BE49-F238E27FC236}">
                  <a16:creationId xmlns:a16="http://schemas.microsoft.com/office/drawing/2014/main" id="{07E09CA8-7CBA-D39A-21E4-890B5C0835B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37689" y="4046285"/>
              <a:ext cx="478604" cy="2711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Connecteur droit 55">
              <a:extLst>
                <a:ext uri="{FF2B5EF4-FFF2-40B4-BE49-F238E27FC236}">
                  <a16:creationId xmlns:a16="http://schemas.microsoft.com/office/drawing/2014/main" id="{C42D0EDF-54E5-A51C-B6CC-C44B1EBBF8D7}"/>
                </a:ext>
              </a:extLst>
            </p:cNvPr>
            <p:cNvCxnSpPr>
              <a:cxnSpLocks/>
            </p:cNvCxnSpPr>
            <p:nvPr/>
          </p:nvCxnSpPr>
          <p:spPr>
            <a:xfrm>
              <a:off x="3716293" y="4046285"/>
              <a:ext cx="403" cy="60003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Connecteur droit 60">
              <a:extLst>
                <a:ext uri="{FF2B5EF4-FFF2-40B4-BE49-F238E27FC236}">
                  <a16:creationId xmlns:a16="http://schemas.microsoft.com/office/drawing/2014/main" id="{C2E3F8C5-46B5-91E2-CEE1-0590560AD8D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46856" y="3789457"/>
              <a:ext cx="0" cy="64038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66" name="ZoneTexte 65">
              <a:extLst>
                <a:ext uri="{FF2B5EF4-FFF2-40B4-BE49-F238E27FC236}">
                  <a16:creationId xmlns:a16="http://schemas.microsoft.com/office/drawing/2014/main" id="{D4D26072-2A29-35DC-79E5-E9D55441E18E}"/>
                </a:ext>
              </a:extLst>
            </p:cNvPr>
            <p:cNvSpPr txBox="1"/>
            <p:nvPr/>
          </p:nvSpPr>
          <p:spPr>
            <a:xfrm>
              <a:off x="3331143" y="3429000"/>
              <a:ext cx="8242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err="1"/>
                <a:t>Rpol</a:t>
              </a:r>
              <a:endParaRPr lang="fr-FR"/>
            </a:p>
          </p:txBody>
        </p:sp>
        <p:sp>
          <p:nvSpPr>
            <p:cNvPr id="67" name="ZoneTexte 66">
              <a:extLst>
                <a:ext uri="{FF2B5EF4-FFF2-40B4-BE49-F238E27FC236}">
                  <a16:creationId xmlns:a16="http://schemas.microsoft.com/office/drawing/2014/main" id="{C990286D-510A-E4B8-CDDC-26456FE06AAB}"/>
                </a:ext>
              </a:extLst>
            </p:cNvPr>
            <p:cNvSpPr txBox="1"/>
            <p:nvPr/>
          </p:nvSpPr>
          <p:spPr>
            <a:xfrm>
              <a:off x="2796021" y="4470594"/>
              <a:ext cx="10483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/>
                <a:t>N3</a:t>
              </a:r>
            </a:p>
          </p:txBody>
        </p:sp>
        <p:sp>
          <p:nvSpPr>
            <p:cNvPr id="68" name="ZoneTexte 67">
              <a:extLst>
                <a:ext uri="{FF2B5EF4-FFF2-40B4-BE49-F238E27FC236}">
                  <a16:creationId xmlns:a16="http://schemas.microsoft.com/office/drawing/2014/main" id="{E84A8FD6-A282-C695-AA71-D25C0372A21D}"/>
                </a:ext>
              </a:extLst>
            </p:cNvPr>
            <p:cNvSpPr txBox="1"/>
            <p:nvPr/>
          </p:nvSpPr>
          <p:spPr>
            <a:xfrm>
              <a:off x="3797838" y="4824523"/>
              <a:ext cx="8242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err="1"/>
                <a:t>Rrf</a:t>
              </a:r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15240600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E35673F-2FE0-691B-58CD-0A472FF5A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>
                <a:ea typeface="Calibri Light"/>
                <a:cs typeface="Calibri Light"/>
              </a:rPr>
              <a:t>LNA Grille-Commune</a:t>
            </a:r>
            <a:br>
              <a:rPr lang="fr-FR">
                <a:ea typeface="Calibri Light"/>
                <a:cs typeface="Calibri Light"/>
              </a:rPr>
            </a:br>
            <a:r>
              <a:rPr lang="fr-FR" sz="5400" i="1">
                <a:solidFill>
                  <a:schemeClr val="tx1"/>
                </a:solidFill>
                <a:ea typeface="Calibri Light"/>
                <a:cs typeface="Calibri Light"/>
              </a:rPr>
              <a:t>(Réf : </a:t>
            </a:r>
            <a:r>
              <a:rPr lang="fr-FR" sz="5400" i="1" err="1">
                <a:solidFill>
                  <a:schemeClr val="tx1"/>
                </a:solidFill>
                <a:ea typeface="Calibri Light"/>
                <a:cs typeface="Calibri Light"/>
              </a:rPr>
              <a:t>Razavi</a:t>
            </a:r>
            <a:r>
              <a:rPr lang="fr-FR" sz="5400" i="1">
                <a:solidFill>
                  <a:schemeClr val="tx1"/>
                </a:solidFill>
                <a:ea typeface="Calibri Light"/>
                <a:cs typeface="Calibri Light"/>
              </a:rPr>
              <a:t> RF)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D4D8BD6-B51F-7B4C-EE9C-DC626AFCC6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2400"/>
              <a:t>Akram </a:t>
            </a:r>
            <a:r>
              <a:rPr lang="fr-FR" sz="2400" err="1"/>
              <a:t>Atouile</a:t>
            </a:r>
            <a:r>
              <a:rPr lang="fr-FR" sz="2400"/>
              <a:t> |Brice Gogue-meunier</a:t>
            </a:r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4E976AE-60CC-7812-659F-141AE69D3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139187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6062A27-B4B7-9F59-63AE-42DEEEADA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>
                <a:ea typeface="Calibri Light"/>
                <a:cs typeface="Calibri Light"/>
              </a:rPr>
              <a:t>Schéma et avantages</a:t>
            </a:r>
            <a:endParaRPr lang="fr-FR"/>
          </a:p>
        </p:txBody>
      </p:sp>
      <p:pic>
        <p:nvPicPr>
          <p:cNvPr id="6" name="Espace réservé du contenu 5" descr="Une image contenant diagramme, Dessin technique, Plan, ligne&#10;&#10;Le contenu généré par l’IA peut être incorrect.">
            <a:extLst>
              <a:ext uri="{FF2B5EF4-FFF2-40B4-BE49-F238E27FC236}">
                <a16:creationId xmlns:a16="http://schemas.microsoft.com/office/drawing/2014/main" id="{F2A795D1-7D4E-B67D-94D9-64F74F97FAE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rcRect t="-1010" r="1989" b="-1062"/>
          <a:stretch/>
        </p:blipFill>
        <p:spPr>
          <a:xfrm>
            <a:off x="1332546" y="1855641"/>
            <a:ext cx="4378390" cy="4005584"/>
          </a:xfrm>
        </p:spPr>
      </p:pic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87AF7537-B457-6B8F-CE6F-87E2BBE8DB7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vert="horz" lIns="0" tIns="45720" rIns="0" bIns="45720" rtlCol="0" anchor="t">
            <a:normAutofit/>
          </a:bodyPr>
          <a:lstStyle/>
          <a:p>
            <a:pPr marL="457200" indent="-457200">
              <a:buFont typeface="Wingdings" panose="020F0502020204030204" pitchFamily="34" charset="0"/>
              <a:buChar char="ü"/>
            </a:pPr>
            <a:r>
              <a:rPr lang="fr-FR" b="1">
                <a:solidFill>
                  <a:srgbClr val="92D050"/>
                </a:solidFill>
                <a:ea typeface="Calibri" panose="020F0502020204030204"/>
                <a:cs typeface="Calibri" panose="020F0502020204030204"/>
              </a:rPr>
              <a:t>Conso relativement faible</a:t>
            </a:r>
          </a:p>
          <a:p>
            <a:pPr marL="457200" indent="-457200">
              <a:buFont typeface="Wingdings" panose="020F0502020204030204" pitchFamily="34" charset="0"/>
              <a:buChar char="ü"/>
            </a:pPr>
            <a:r>
              <a:rPr lang="fr-FR" b="1">
                <a:solidFill>
                  <a:srgbClr val="92D050"/>
                </a:solidFill>
                <a:ea typeface="Calibri" panose="020F0502020204030204"/>
                <a:cs typeface="Calibri" panose="020F0502020204030204"/>
              </a:rPr>
              <a:t>Large bande </a:t>
            </a:r>
          </a:p>
          <a:p>
            <a:pPr marL="457200" indent="-457200">
              <a:buFont typeface="Wingdings" panose="020F0502020204030204" pitchFamily="34" charset="0"/>
              <a:buChar char="ü"/>
            </a:pPr>
            <a:r>
              <a:rPr lang="fr-FR" b="1">
                <a:solidFill>
                  <a:srgbClr val="92D050"/>
                </a:solidFill>
                <a:ea typeface="Calibri" panose="020F0502020204030204"/>
                <a:cs typeface="Calibri" panose="020F0502020204030204"/>
              </a:rPr>
              <a:t>Adapté à 1/</a:t>
            </a:r>
            <a:r>
              <a:rPr lang="fr-FR" b="1" err="1">
                <a:solidFill>
                  <a:srgbClr val="92D050"/>
                </a:solidFill>
                <a:ea typeface="Calibri" panose="020F0502020204030204"/>
                <a:cs typeface="Calibri" panose="020F0502020204030204"/>
              </a:rPr>
              <a:t>gm</a:t>
            </a:r>
            <a:r>
              <a:rPr lang="fr-FR" b="1">
                <a:solidFill>
                  <a:srgbClr val="92D050"/>
                </a:solidFill>
                <a:ea typeface="Calibri" panose="020F0502020204030204"/>
                <a:cs typeface="Calibri" panose="020F0502020204030204"/>
              </a:rPr>
              <a:t> </a:t>
            </a:r>
          </a:p>
          <a:p>
            <a:pPr marL="0" indent="0">
              <a:buNone/>
            </a:pPr>
            <a:endParaRPr lang="fr-FR">
              <a:ea typeface="Calibri" panose="020F0502020204030204"/>
              <a:cs typeface="Calibri" panose="020F0502020204030204"/>
            </a:endParaRPr>
          </a:p>
          <a:p>
            <a:pPr marL="342900" indent="-342900">
              <a:buFont typeface="Wingdings" panose="020F0502020204030204" pitchFamily="34" charset="0"/>
              <a:buChar char="ü"/>
            </a:pPr>
            <a:r>
              <a:rPr lang="fr-FR" b="1">
                <a:solidFill>
                  <a:srgbClr val="FF0000"/>
                </a:solidFill>
                <a:ea typeface="Calibri" panose="020F0502020204030204"/>
                <a:cs typeface="Calibri" panose="020F0502020204030204"/>
              </a:rPr>
              <a:t>Facteur de bruit relativement élevé </a:t>
            </a:r>
          </a:p>
          <a:p>
            <a:pPr marL="342900" indent="-342900">
              <a:buFont typeface="Wingdings" panose="020F0502020204030204" pitchFamily="34" charset="0"/>
              <a:buChar char="ü"/>
            </a:pPr>
            <a:r>
              <a:rPr lang="fr-FR" b="1">
                <a:solidFill>
                  <a:srgbClr val="FF0000"/>
                </a:solidFill>
                <a:ea typeface="Calibri" panose="020F0502020204030204"/>
                <a:cs typeface="Calibri" panose="020F0502020204030204"/>
              </a:rPr>
              <a:t>Gain faible </a:t>
            </a:r>
          </a:p>
          <a:p>
            <a:pPr marL="342900" indent="-342900">
              <a:buFont typeface="Wingdings" panose="020F0502020204030204" pitchFamily="34" charset="0"/>
              <a:buChar char="ü"/>
            </a:pPr>
            <a:endParaRPr lang="fr-FR" b="1">
              <a:solidFill>
                <a:srgbClr val="FF0000"/>
              </a:solidFill>
              <a:ea typeface="Calibri" panose="020F0502020204030204"/>
              <a:cs typeface="Calibri" panose="020F0502020204030204"/>
            </a:endParaRPr>
          </a:p>
          <a:p>
            <a:pPr marL="0" indent="0">
              <a:buNone/>
            </a:pPr>
            <a:endParaRPr lang="fr-FR">
              <a:ea typeface="Calibri" panose="020F0502020204030204"/>
              <a:cs typeface="Calibri" panose="020F0502020204030204"/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1EA76A8-0A6B-8996-62CC-F81BFB022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099199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FB9351-20BF-4DE4-D0CC-DD63FF6635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806C638-9EED-B6F0-670A-36E6CD639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>
                <a:ea typeface="Calibri Light"/>
                <a:cs typeface="Calibri Light"/>
              </a:rPr>
              <a:t>Formule de calcul théorique </a:t>
            </a:r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01EF84E-5D72-F604-9C7B-3712F09F83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32</a:t>
            </a:fld>
            <a:endParaRPr lang="fr-FR"/>
          </a:p>
        </p:txBody>
      </p:sp>
      <p:pic>
        <p:nvPicPr>
          <p:cNvPr id="8" name="Image 7" descr="Une image contenant Police, texte, capture d’écran, blanc&#10;&#10;Le contenu généré par l’IA peut être incorrect.">
            <a:extLst>
              <a:ext uri="{FF2B5EF4-FFF2-40B4-BE49-F238E27FC236}">
                <a16:creationId xmlns:a16="http://schemas.microsoft.com/office/drawing/2014/main" id="{87C29CBF-941E-EB7B-B823-9226F36CFA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3013" y="1971675"/>
            <a:ext cx="1679575" cy="1568450"/>
          </a:xfrm>
          <a:prstGeom prst="rect">
            <a:avLst/>
          </a:prstGeom>
        </p:spPr>
      </p:pic>
      <p:pic>
        <p:nvPicPr>
          <p:cNvPr id="9" name="Image 8" descr="Une image contenant Police, écriture manuscrite, ligne, texte&#10;&#10;Le contenu généré par l’IA peut être incorrect.">
            <a:extLst>
              <a:ext uri="{FF2B5EF4-FFF2-40B4-BE49-F238E27FC236}">
                <a16:creationId xmlns:a16="http://schemas.microsoft.com/office/drawing/2014/main" id="{8ECF93BF-888E-8F9D-20E6-77BEC1C6AC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7115" y="3942768"/>
            <a:ext cx="4117975" cy="1419225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76904768-9EB6-0879-98BF-3D6E034D6F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3600" y="2200275"/>
            <a:ext cx="2717800" cy="374650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3E358503-72B3-CF57-0DE3-1C53E1A249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92156" y="2954700"/>
            <a:ext cx="1524000" cy="38417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FC94FA54-54C7-2CF3-9E76-CB360DBAF9DF}"/>
                  </a:ext>
                </a:extLst>
              </p:cNvPr>
              <p:cNvSpPr txBox="1"/>
              <p:nvPr/>
            </p:nvSpPr>
            <p:spPr>
              <a:xfrm>
                <a:off x="6440456" y="2480468"/>
                <a:ext cx="1339637" cy="57227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𝐿𝐶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fr-FR"/>
              </a:p>
            </p:txBody>
          </p:sp>
        </mc:Choice>
        <mc:Fallback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FC94FA54-54C7-2CF3-9E76-CB360DBAF9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0456" y="2480468"/>
                <a:ext cx="1339637" cy="57227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F52B882F-CC0F-B55E-3196-C96702B87391}"/>
                  </a:ext>
                </a:extLst>
              </p:cNvPr>
              <p:cNvSpPr txBox="1"/>
              <p:nvPr/>
            </p:nvSpPr>
            <p:spPr>
              <a:xfrm>
                <a:off x="8824663" y="2255856"/>
                <a:ext cx="2139765" cy="6347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𝑔𝑠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𝑜𝑥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fr-FR"/>
              </a:p>
            </p:txBody>
          </p:sp>
        </mc:Choice>
        <mc:Fallback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F52B882F-CC0F-B55E-3196-C96702B873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24663" y="2255856"/>
                <a:ext cx="2139765" cy="63478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ZoneTexte 12">
            <a:extLst>
              <a:ext uri="{FF2B5EF4-FFF2-40B4-BE49-F238E27FC236}">
                <a16:creationId xmlns:a16="http://schemas.microsoft.com/office/drawing/2014/main" id="{D883A60F-471A-C91B-5CA6-03E86FCF751A}"/>
              </a:ext>
            </a:extLst>
          </p:cNvPr>
          <p:cNvSpPr txBox="1"/>
          <p:nvPr/>
        </p:nvSpPr>
        <p:spPr>
          <a:xfrm>
            <a:off x="7965231" y="3309032"/>
            <a:ext cx="20320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err="1">
                <a:ea typeface="Calibri"/>
                <a:cs typeface="Calibri"/>
              </a:rPr>
              <a:t>Gm</a:t>
            </a:r>
            <a:r>
              <a:rPr lang="fr-FR">
                <a:ea typeface="Calibri"/>
                <a:cs typeface="Calibri"/>
              </a:rPr>
              <a:t> = (2*Id)/</a:t>
            </a:r>
            <a:r>
              <a:rPr lang="fr-FR" err="1">
                <a:ea typeface="Calibri"/>
                <a:cs typeface="Calibri"/>
              </a:rPr>
              <a:t>Vod</a:t>
            </a:r>
            <a:endParaRPr lang="fr-FR">
              <a:ea typeface="Calibri"/>
              <a:cs typeface="Calibri"/>
            </a:endParaRPr>
          </a:p>
          <a:p>
            <a:endParaRPr lang="fr-FR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182080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0E4506-93C3-6EA3-877C-380EB70897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5F55643-EE93-079C-668C-4EC72A99D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>
                <a:ea typeface="Calibri Light"/>
                <a:cs typeface="Calibri Light"/>
              </a:rPr>
              <a:t>Notes Calcul </a:t>
            </a:r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7B85026-EA74-9342-2AD4-9C1726F6D7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45720" rIns="0" bIns="45720" rtlCol="0" anchor="t">
            <a:normAutofit/>
          </a:bodyPr>
          <a:lstStyle/>
          <a:p>
            <a:r>
              <a:rPr lang="fr-FR">
                <a:ea typeface="+mn-lt"/>
                <a:cs typeface="+mn-lt"/>
              </a:rPr>
              <a:t>il faut considérer que le R1 est équivalent au max qu'on pourra mettre en parallèle avec l'inductance pour régler le gain </a:t>
            </a:r>
          </a:p>
          <a:p>
            <a:endParaRPr lang="fr-FR">
              <a:ea typeface="+mn-lt"/>
              <a:cs typeface="+mn-lt"/>
            </a:endParaRPr>
          </a:p>
          <a:p>
            <a:r>
              <a:rPr lang="fr-FR">
                <a:ea typeface="+mn-lt"/>
                <a:cs typeface="+mn-lt"/>
              </a:rPr>
              <a:t>pour le calcul de Lb, c'est pas comme l'autre archi car en petit signal la tension de grille est </a:t>
            </a:r>
            <a:r>
              <a:rPr lang="fr-FR" err="1">
                <a:ea typeface="+mn-lt"/>
                <a:cs typeface="+mn-lt"/>
              </a:rPr>
              <a:t>cte</a:t>
            </a:r>
            <a:r>
              <a:rPr lang="fr-FR">
                <a:ea typeface="+mn-lt"/>
                <a:cs typeface="+mn-lt"/>
              </a:rPr>
              <a:t>, </a:t>
            </a:r>
          </a:p>
          <a:p>
            <a:r>
              <a:rPr lang="fr-FR">
                <a:ea typeface="+mn-lt"/>
                <a:cs typeface="+mn-lt"/>
              </a:rPr>
              <a:t>Donc il faut quelle fonctionnent à 2.4G </a:t>
            </a:r>
          </a:p>
          <a:p>
            <a:r>
              <a:rPr lang="fr-FR">
                <a:ea typeface="+mn-lt"/>
                <a:cs typeface="+mn-lt"/>
              </a:rPr>
              <a:t>Pour Lb aussi : </a:t>
            </a:r>
          </a:p>
          <a:p>
            <a:pPr marL="0" indent="0">
              <a:buNone/>
            </a:pPr>
            <a:r>
              <a:rPr lang="fr-FR">
                <a:ea typeface="+mn-lt"/>
                <a:cs typeface="+mn-lt"/>
              </a:rPr>
              <a:t>Un court-circuit en basse </a:t>
            </a:r>
            <a:r>
              <a:rPr lang="fr-FR" err="1">
                <a:ea typeface="+mn-lt"/>
                <a:cs typeface="+mn-lt"/>
              </a:rPr>
              <a:t>fréq</a:t>
            </a:r>
            <a:r>
              <a:rPr lang="fr-FR">
                <a:ea typeface="+mn-lt"/>
                <a:cs typeface="+mn-lt"/>
              </a:rPr>
              <a:t> (w=0)</a:t>
            </a:r>
          </a:p>
          <a:p>
            <a:pPr marL="0" indent="0">
              <a:buNone/>
            </a:pPr>
            <a:r>
              <a:rPr lang="fr-FR">
                <a:ea typeface="+mn-lt"/>
                <a:cs typeface="+mn-lt"/>
              </a:rPr>
              <a:t>Il faut que </a:t>
            </a:r>
            <a:r>
              <a:rPr lang="fr-FR" err="1">
                <a:ea typeface="+mn-lt"/>
                <a:cs typeface="+mn-lt"/>
              </a:rPr>
              <a:t>ca</a:t>
            </a:r>
            <a:r>
              <a:rPr lang="fr-FR">
                <a:ea typeface="+mn-lt"/>
                <a:cs typeface="+mn-lt"/>
              </a:rPr>
              <a:t> soit un truc grand a 2.4G (le facteur de 50 </a:t>
            </a:r>
            <a:r>
              <a:rPr lang="fr-FR" err="1">
                <a:ea typeface="+mn-lt"/>
                <a:cs typeface="+mn-lt"/>
              </a:rPr>
              <a:t>ca</a:t>
            </a:r>
            <a:r>
              <a:rPr lang="fr-FR">
                <a:ea typeface="+mn-lt"/>
                <a:cs typeface="+mn-lt"/>
              </a:rPr>
              <a:t> vient de l'impédance en entrée)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19E40C4-BA8F-DBE7-2C12-2989C09DB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33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719640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56452E-AC31-98EC-8638-4FDBE39B74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3741C58-01F1-FC70-3629-6103BE9747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>
                <a:ea typeface="Calibri Light"/>
                <a:cs typeface="Calibri Light"/>
              </a:rPr>
              <a:t>Dimensionnement théorique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C25AC58-B9FD-DFB8-4E68-A44C29DD3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34</a:t>
            </a:fld>
            <a:endParaRPr lang="fr-FR"/>
          </a:p>
        </p:txBody>
      </p:sp>
      <p:pic>
        <p:nvPicPr>
          <p:cNvPr id="7" name="Espace réservé du contenu 6" descr="Une image contenant texte, capture d’écran, nombre, Police&#10;&#10;Le contenu généré par l’IA peut être incorrect.">
            <a:extLst>
              <a:ext uri="{FF2B5EF4-FFF2-40B4-BE49-F238E27FC236}">
                <a16:creationId xmlns:a16="http://schemas.microsoft.com/office/drawing/2014/main" id="{B2378C37-E74E-D5D6-796F-EFD55FE53D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88055" y="2566776"/>
            <a:ext cx="5276850" cy="2581275"/>
          </a:xfrm>
        </p:spPr>
      </p:pic>
    </p:spTree>
    <p:extLst>
      <p:ext uri="{BB962C8B-B14F-4D97-AF65-F5344CB8AC3E}">
        <p14:creationId xmlns:p14="http://schemas.microsoft.com/office/powerpoint/2010/main" val="55311346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4810AD-442C-79DF-FA43-40798A3042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41C958E-9B75-9841-761D-D04FB90884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>
                <a:latin typeface="Calibri Light"/>
                <a:ea typeface="Calibri Light"/>
                <a:cs typeface="Calibri Light"/>
              </a:rPr>
              <a:t>Simulation avec les valeurs théorique</a:t>
            </a:r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1AFDED5-C050-17A5-227B-2792D8D2A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35</a:t>
            </a:fld>
            <a:endParaRPr lang="fr-FR"/>
          </a:p>
        </p:txBody>
      </p:sp>
      <p:pic>
        <p:nvPicPr>
          <p:cNvPr id="7" name="Espace réservé du contenu 6" descr="Une image contenant texte, diagramme, ligne, nombre&#10;&#10;Le contenu généré par l’IA peut être incorrect.">
            <a:extLst>
              <a:ext uri="{FF2B5EF4-FFF2-40B4-BE49-F238E27FC236}">
                <a16:creationId xmlns:a16="http://schemas.microsoft.com/office/drawing/2014/main" id="{5DEF53DA-9273-50DD-D23B-78AAF840DF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07207" y="1845734"/>
            <a:ext cx="8462493" cy="4340035"/>
          </a:xfrm>
        </p:spPr>
      </p:pic>
    </p:spTree>
    <p:extLst>
      <p:ext uri="{BB962C8B-B14F-4D97-AF65-F5344CB8AC3E}">
        <p14:creationId xmlns:p14="http://schemas.microsoft.com/office/powerpoint/2010/main" val="17234483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E6BF5130-B4A1-3653-B4B3-27BAE2468E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3FFC8FD-9045-D746-C96C-3AAE3C521F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>
                <a:ea typeface="Calibri Light"/>
                <a:cs typeface="Calibri Light"/>
              </a:rPr>
              <a:t>Autre approche de design </a:t>
            </a:r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DB9C55E-3FE2-5957-E907-BD65B98B33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36</a:t>
            </a:fld>
            <a:endParaRPr lang="fr-FR"/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E01F5490-9B13-FD44-E5AF-788A34BFE2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45720" rIns="0" bIns="45720" rtlCol="0" anchor="t">
            <a:normAutofit/>
          </a:bodyPr>
          <a:lstStyle/>
          <a:p>
            <a:r>
              <a:rPr lang="fr-FR">
                <a:ea typeface="Calibri"/>
                <a:cs typeface="Calibri"/>
              </a:rPr>
              <a:t>En faisant un </a:t>
            </a:r>
            <a:r>
              <a:rPr lang="fr-FR" err="1">
                <a:ea typeface="Calibri"/>
                <a:cs typeface="Calibri"/>
              </a:rPr>
              <a:t>sweep</a:t>
            </a:r>
            <a:r>
              <a:rPr lang="fr-FR">
                <a:ea typeface="Calibri"/>
                <a:cs typeface="Calibri"/>
              </a:rPr>
              <a:t> sur Vg</a:t>
            </a:r>
          </a:p>
          <a:p>
            <a:r>
              <a:rPr lang="fr-FR">
                <a:ea typeface="Calibri"/>
                <a:cs typeface="Calibri"/>
              </a:rPr>
              <a:t>Il faut que la valeur max de </a:t>
            </a:r>
            <a:r>
              <a:rPr lang="fr-FR" err="1">
                <a:ea typeface="Calibri"/>
                <a:cs typeface="Calibri"/>
              </a:rPr>
              <a:t>gm</a:t>
            </a:r>
            <a:r>
              <a:rPr lang="fr-FR">
                <a:ea typeface="Calibri"/>
                <a:cs typeface="Calibri"/>
              </a:rPr>
              <a:t> soit au max égale à 20mS </a:t>
            </a:r>
          </a:p>
          <a:p>
            <a:r>
              <a:rPr lang="fr-FR">
                <a:ea typeface="Calibri"/>
                <a:cs typeface="Calibri"/>
              </a:rPr>
              <a:t>Ce qui permet d'avoir le transistor le plus petit possible (le w) </a:t>
            </a:r>
          </a:p>
          <a:p>
            <a:r>
              <a:rPr lang="fr-FR">
                <a:ea typeface="Calibri"/>
                <a:cs typeface="Calibri"/>
              </a:rPr>
              <a:t>Mais pour un Vg plus grand (0.835V) mais </a:t>
            </a:r>
            <a:r>
              <a:rPr lang="fr-FR" err="1">
                <a:ea typeface="Calibri"/>
                <a:cs typeface="Calibri"/>
              </a:rPr>
              <a:t>ca</a:t>
            </a:r>
            <a:r>
              <a:rPr lang="fr-FR">
                <a:ea typeface="Calibri"/>
                <a:cs typeface="Calibri"/>
              </a:rPr>
              <a:t> reste supérieur a Vt donc le transistor est dans le régime saturé </a:t>
            </a:r>
          </a:p>
          <a:p>
            <a:endParaRPr lang="fr-FR">
              <a:ea typeface="Calibri"/>
              <a:cs typeface="Calibri"/>
            </a:endParaRPr>
          </a:p>
          <a:p>
            <a:r>
              <a:rPr lang="fr-FR">
                <a:solidFill>
                  <a:srgbClr val="FF0000"/>
                </a:solidFill>
                <a:ea typeface="Calibri"/>
                <a:cs typeface="Calibri"/>
              </a:rPr>
              <a:t>Par contre je consomme plus (4mA) par rapport aux valeurs théoriques</a:t>
            </a:r>
          </a:p>
          <a:p>
            <a:endParaRPr lang="fr-FR">
              <a:solidFill>
                <a:srgbClr val="FF0000"/>
              </a:solidFill>
              <a:ea typeface="Calibri"/>
              <a:cs typeface="Calibri"/>
            </a:endParaRPr>
          </a:p>
          <a:p>
            <a:r>
              <a:rPr lang="fr-FR">
                <a:solidFill>
                  <a:srgbClr val="00B050"/>
                </a:solidFill>
                <a:ea typeface="Calibri"/>
                <a:cs typeface="Calibri"/>
              </a:rPr>
              <a:t>Le transistor est le plus petit possible + la plus grande bande passante possible</a:t>
            </a:r>
          </a:p>
          <a:p>
            <a:endParaRPr lang="fr-FR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55699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1BF1FF8D-B15B-988A-8F2B-792A5C6010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A2472EB-7F09-1AA5-C0F1-CD6220CC3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>
                <a:latin typeface="Calibri Light"/>
                <a:ea typeface="Calibri Light"/>
                <a:cs typeface="Calibri Light"/>
              </a:rPr>
              <a:t>Autre approche de design : simu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77E1CC5-B4FD-00EB-2BA4-F2BA01C827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37</a:t>
            </a:fld>
            <a:endParaRPr lang="fr-FR"/>
          </a:p>
        </p:txBody>
      </p:sp>
      <p:pic>
        <p:nvPicPr>
          <p:cNvPr id="8" name="Espace réservé du contenu 7">
            <a:extLst>
              <a:ext uri="{FF2B5EF4-FFF2-40B4-BE49-F238E27FC236}">
                <a16:creationId xmlns:a16="http://schemas.microsoft.com/office/drawing/2014/main" id="{48EFD7E7-B172-39EE-06CD-02EF9DEDCC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22076" y="1845734"/>
            <a:ext cx="6408808" cy="4023360"/>
          </a:xfrm>
        </p:spPr>
      </p:pic>
    </p:spTree>
    <p:extLst>
      <p:ext uri="{BB962C8B-B14F-4D97-AF65-F5344CB8AC3E}">
        <p14:creationId xmlns:p14="http://schemas.microsoft.com/office/powerpoint/2010/main" val="37266035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C7BB6AB8-1A21-33A2-A8F0-6C985FBB20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F7F38B2-C579-E8D5-663A-98554D495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>
                <a:ea typeface="Calibri Light"/>
                <a:cs typeface="Calibri Light"/>
              </a:rPr>
              <a:t>Calcul théorique de l'impédance d'entrée</a:t>
            </a:r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4E00B16-BCE6-3C1D-131E-04D4B4E38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38</a:t>
            </a:fld>
            <a:endParaRPr lang="fr-FR"/>
          </a:p>
        </p:txBody>
      </p:sp>
      <p:pic>
        <p:nvPicPr>
          <p:cNvPr id="3" name="Image 2" descr="Une image contenant horloge, capture d’écran, Police, nombre&#10;&#10;Le contenu généré par l’IA peut être incorrect.">
            <a:extLst>
              <a:ext uri="{FF2B5EF4-FFF2-40B4-BE49-F238E27FC236}">
                <a16:creationId xmlns:a16="http://schemas.microsoft.com/office/drawing/2014/main" id="{E192E7D5-51E4-F6CE-F595-2E7E4AEBF3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856" y="2059460"/>
            <a:ext cx="1895475" cy="762000"/>
          </a:xfrm>
          <a:prstGeom prst="rect">
            <a:avLst/>
          </a:prstGeom>
        </p:spPr>
      </p:pic>
      <p:pic>
        <p:nvPicPr>
          <p:cNvPr id="6" name="Image 5" descr="Une image contenant horloge, Police, capture d’écran, nombre&#10;&#10;Le contenu généré par l’IA peut être incorrect.">
            <a:extLst>
              <a:ext uri="{FF2B5EF4-FFF2-40B4-BE49-F238E27FC236}">
                <a16:creationId xmlns:a16="http://schemas.microsoft.com/office/drawing/2014/main" id="{449D2287-D8B4-B936-4B0A-DB9541D34A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361" y="3189716"/>
            <a:ext cx="2010033" cy="766892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336688A2-4C04-66F7-B0E2-58BCE2B8D549}"/>
              </a:ext>
            </a:extLst>
          </p:cNvPr>
          <p:cNvSpPr txBox="1"/>
          <p:nvPr/>
        </p:nvSpPr>
        <p:spPr>
          <a:xfrm>
            <a:off x="737299" y="4252769"/>
            <a:ext cx="1606825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>
                <a:ea typeface="Calibri"/>
                <a:cs typeface="Calibri"/>
              </a:rPr>
              <a:t>Pour : </a:t>
            </a:r>
          </a:p>
          <a:p>
            <a:r>
              <a:rPr lang="fr-FR" err="1">
                <a:ea typeface="Calibri"/>
                <a:cs typeface="Calibri"/>
              </a:rPr>
              <a:t>Zin</a:t>
            </a:r>
            <a:r>
              <a:rPr lang="fr-FR">
                <a:ea typeface="Calibri"/>
                <a:cs typeface="Calibri"/>
              </a:rPr>
              <a:t> = 50 Ohm</a:t>
            </a:r>
          </a:p>
          <a:p>
            <a:r>
              <a:rPr lang="fr-FR">
                <a:ea typeface="Calibri"/>
                <a:cs typeface="Calibri"/>
              </a:rPr>
              <a:t>Lb = 3.25nH </a:t>
            </a:r>
          </a:p>
          <a:p>
            <a:r>
              <a:rPr lang="fr-FR">
                <a:ea typeface="Calibri"/>
                <a:cs typeface="Calibri"/>
              </a:rPr>
              <a:t>f = 2.4 GHz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C5BA65DE-ABDB-7532-913A-EABC9B5586C3}"/>
              </a:ext>
            </a:extLst>
          </p:cNvPr>
          <p:cNvSpPr txBox="1"/>
          <p:nvPr/>
        </p:nvSpPr>
        <p:spPr>
          <a:xfrm>
            <a:off x="3043894" y="2780255"/>
            <a:ext cx="3244096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>
                <a:ea typeface="Calibri"/>
                <a:cs typeface="Calibri"/>
              </a:rPr>
              <a:t>D'après la méthode </a:t>
            </a:r>
            <a:r>
              <a:rPr lang="fr-FR" err="1">
                <a:ea typeface="Calibri"/>
                <a:cs typeface="Calibri"/>
              </a:rPr>
              <a:t>gm</a:t>
            </a:r>
            <a:r>
              <a:rPr lang="fr-FR">
                <a:ea typeface="Calibri"/>
                <a:cs typeface="Calibri"/>
              </a:rPr>
              <a:t>/id.</a:t>
            </a:r>
            <a:br>
              <a:rPr lang="fr-FR">
                <a:ea typeface="Calibri"/>
                <a:cs typeface="Calibri"/>
              </a:rPr>
            </a:br>
            <a:br>
              <a:rPr lang="fr-FR">
                <a:ea typeface="Calibri"/>
                <a:cs typeface="Calibri"/>
              </a:rPr>
            </a:br>
            <a:r>
              <a:rPr lang="fr-FR">
                <a:ea typeface="Calibri"/>
                <a:cs typeface="Calibri"/>
              </a:rPr>
              <a:t>Si on se fixe un objectif de 700uA </a:t>
            </a:r>
          </a:p>
          <a:p>
            <a:r>
              <a:rPr lang="fr-FR">
                <a:ea typeface="Calibri"/>
                <a:cs typeface="Calibri"/>
              </a:rPr>
              <a:t>On a un </a:t>
            </a:r>
            <a:r>
              <a:rPr lang="fr-FR" err="1">
                <a:ea typeface="Calibri"/>
                <a:cs typeface="Calibri"/>
              </a:rPr>
              <a:t>gm</a:t>
            </a:r>
            <a:r>
              <a:rPr lang="fr-FR">
                <a:ea typeface="Calibri"/>
                <a:cs typeface="Calibri"/>
              </a:rPr>
              <a:t> =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606CBC47-03F1-1B76-2FE4-8D361E9FF93A}"/>
              </a:ext>
            </a:extLst>
          </p:cNvPr>
          <p:cNvSpPr txBox="1"/>
          <p:nvPr/>
        </p:nvSpPr>
        <p:spPr>
          <a:xfrm>
            <a:off x="593137" y="4674957"/>
            <a:ext cx="590079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>
                <a:ea typeface="Calibri"/>
                <a:cs typeface="Calibri"/>
              </a:rPr>
              <a:t> </a:t>
            </a:r>
          </a:p>
        </p:txBody>
      </p:sp>
      <p:pic>
        <p:nvPicPr>
          <p:cNvPr id="8" name="Image 7" descr="Une image contenant texte, diagramme, ligne, Tracé&#10;&#10;Le contenu généré par l’IA peut être incorrect.">
            <a:extLst>
              <a:ext uri="{FF2B5EF4-FFF2-40B4-BE49-F238E27FC236}">
                <a16:creationId xmlns:a16="http://schemas.microsoft.com/office/drawing/2014/main" id="{DF553B2E-D2D3-B1D2-6905-B6D2E07A31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9461" y="2352159"/>
            <a:ext cx="4245318" cy="3193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3722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ADADA7-A95C-A6A6-A12F-86C4B4BB65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965A433-D770-373B-AF0D-3355D9DE30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>
                <a:latin typeface="Calibri Light"/>
                <a:ea typeface="Calibri Light"/>
                <a:cs typeface="Calibri Light"/>
              </a:rPr>
              <a:t>Miroir de courant (source idéale)</a:t>
            </a:r>
            <a:endParaRPr lang="fr-FR">
              <a:ea typeface="Calibri Light"/>
              <a:cs typeface="Calibri Light"/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C98113D-4401-CAEC-C12B-31CE33112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39</a:t>
            </a:fld>
            <a:endParaRPr lang="fr-FR"/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8A092902-45AE-2ECC-CF5F-1958992AF2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50652" y="1845734"/>
            <a:ext cx="4151656" cy="4023360"/>
          </a:xfrm>
        </p:spPr>
      </p:pic>
    </p:spTree>
    <p:extLst>
      <p:ext uri="{BB962C8B-B14F-4D97-AF65-F5344CB8AC3E}">
        <p14:creationId xmlns:p14="http://schemas.microsoft.com/office/powerpoint/2010/main" val="14068222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A114EB5-7C6B-EB16-F6C0-9C6AB521B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Equations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3CE19D9-5382-DCD3-2132-F527E5BDD3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z="1100" b="1" smtClean="0"/>
              <a:t>4</a:t>
            </a:fld>
            <a:endParaRPr lang="fr-FR" sz="1100" b="1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17808323-CCA9-50B9-8271-A023666B870E}"/>
                  </a:ext>
                </a:extLst>
              </p:cNvPr>
              <p:cNvSpPr txBox="1"/>
              <p:nvPr/>
            </p:nvSpPr>
            <p:spPr>
              <a:xfrm>
                <a:off x="1314448" y="1995244"/>
                <a:ext cx="2505075" cy="6940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=1+</m:t>
                      </m:r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num>
                        <m:den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fr-FR" b="1" i="1" smtClean="0">
                              <a:latin typeface="Cambria Math" panose="02040503050406030204" pitchFamily="18" charset="0"/>
                            </a:rPr>
                            <m:t>𝒈𝒎</m:t>
                          </m:r>
                        </m:den>
                      </m:f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fr-F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Sup>
                            <m:sSubSupPr>
                              <m:ctrlPr>
                                <a:rPr lang="fr-FR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sub>
                            <m:sup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fr-FR"/>
              </a:p>
            </p:txBody>
          </p:sp>
        </mc:Choice>
        <mc:Fallback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17808323-CCA9-50B9-8271-A023666B87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4448" y="1995244"/>
                <a:ext cx="2505075" cy="69403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3DC4F5D9-E19D-F697-4C79-35E1D90A0215}"/>
                  </a:ext>
                </a:extLst>
              </p:cNvPr>
              <p:cNvSpPr txBox="1"/>
              <p:nvPr/>
            </p:nvSpPr>
            <p:spPr>
              <a:xfrm>
                <a:off x="377077" y="2840593"/>
                <a:ext cx="340042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𝑔𝑚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fr-F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𝑹</m:t>
                      </m:r>
                    </m:oMath>
                  </m:oMathPara>
                </a14:m>
                <a:endParaRPr lang="fr-FR" b="1"/>
              </a:p>
            </p:txBody>
          </p:sp>
        </mc:Choice>
        <mc:Fallback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3DC4F5D9-E19D-F697-4C79-35E1D90A02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077" y="2840593"/>
                <a:ext cx="3400425" cy="369332"/>
              </a:xfrm>
              <a:prstGeom prst="rect">
                <a:avLst/>
              </a:prstGeom>
              <a:blipFill>
                <a:blip r:embed="rId3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AA5DBFA4-7399-FB8B-76EC-96F17E9BFF90}"/>
                  </a:ext>
                </a:extLst>
              </p:cNvPr>
              <p:cNvSpPr txBox="1"/>
              <p:nvPr/>
            </p:nvSpPr>
            <p:spPr>
              <a:xfrm>
                <a:off x="1515672" y="3424255"/>
                <a:ext cx="1224374" cy="5722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fr-FR" b="1" i="1" smtClean="0"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fr-FR"/>
              </a:p>
            </p:txBody>
          </p:sp>
        </mc:Choice>
        <mc:Fallback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AA5DBFA4-7399-FB8B-76EC-96F17E9BFF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5672" y="3424255"/>
                <a:ext cx="1224374" cy="57227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CA1F55FF-872D-E1AD-14DB-F09CD04EB533}"/>
                  </a:ext>
                </a:extLst>
              </p:cNvPr>
              <p:cNvSpPr txBox="1"/>
              <p:nvPr/>
            </p:nvSpPr>
            <p:spPr>
              <a:xfrm>
                <a:off x="1314448" y="4175638"/>
                <a:ext cx="4181475" cy="7300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d>
                            <m:d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𝑔𝑠</m:t>
                                  </m:r>
                                </m:sub>
                              </m:sSub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den>
                      </m:f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num>
                        <m:den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fr-FR"/>
              </a:p>
            </p:txBody>
          </p:sp>
        </mc:Choice>
        <mc:Fallback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CA1F55FF-872D-E1AD-14DB-F09CD04EB5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4448" y="4175638"/>
                <a:ext cx="4181475" cy="73007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FF443FE6-490F-6F48-1A56-B54F9FDC94AA}"/>
                  </a:ext>
                </a:extLst>
              </p:cNvPr>
              <p:cNvSpPr txBox="1"/>
              <p:nvPr/>
            </p:nvSpPr>
            <p:spPr>
              <a:xfrm>
                <a:off x="7015136" y="2024867"/>
                <a:ext cx="2139765" cy="6347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 smtClean="0"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b>
                          <m:r>
                            <a:rPr lang="fr-FR" b="1" i="1" smtClean="0">
                              <a:latin typeface="Cambria Math" panose="02040503050406030204" pitchFamily="18" charset="0"/>
                            </a:rPr>
                            <m:t>𝒈𝒔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𝑜𝑥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fr-FR"/>
              </a:p>
            </p:txBody>
          </p:sp>
        </mc:Choice>
        <mc:Fallback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FF443FE6-490F-6F48-1A56-B54F9FDC94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5136" y="2024867"/>
                <a:ext cx="2139765" cy="63478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DFE542EA-8FF9-3B59-193E-A1CF126AB897}"/>
                  </a:ext>
                </a:extLst>
              </p:cNvPr>
              <p:cNvSpPr txBox="1"/>
              <p:nvPr/>
            </p:nvSpPr>
            <p:spPr>
              <a:xfrm>
                <a:off x="5915018" y="2852926"/>
                <a:ext cx="3621742" cy="6597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 smtClean="0"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b>
                          <m:r>
                            <a:rPr lang="fr-FR" b="1" i="1" smtClean="0">
                              <a:latin typeface="Cambria Math" panose="02040503050406030204" pitchFamily="18" charset="0"/>
                            </a:rPr>
                            <m:t>𝒈𝒔</m:t>
                          </m:r>
                          <m:r>
                            <a:rPr lang="fr-FR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b="1" i="1" smtClean="0">
                              <a:latin typeface="Cambria Math" panose="02040503050406030204" pitchFamily="18" charset="0"/>
                            </a:rPr>
                            <m:t>𝒕𝒉</m:t>
                          </m:r>
                          <m:r>
                            <a:rPr lang="fr-FR" b="1" i="1" smtClean="0">
                              <a:latin typeface="Cambria Math" panose="02040503050406030204" pitchFamily="18" charset="0"/>
                            </a:rPr>
                            <m:t>é</m:t>
                          </m:r>
                          <m:r>
                            <a:rPr lang="fr-FR" b="1" i="1" smtClean="0">
                              <a:latin typeface="Cambria Math" panose="02040503050406030204" pitchFamily="18" charset="0"/>
                            </a:rPr>
                            <m:t>𝒐𝒓𝒊𝒒𝒖𝒆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50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fr-FR"/>
              </a:p>
            </p:txBody>
          </p:sp>
        </mc:Choice>
        <mc:Fallback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DFE542EA-8FF9-3B59-193E-A1CF126AB8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5018" y="2852926"/>
                <a:ext cx="3621742" cy="65979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F3F04EB2-7B9E-BA03-9FD2-EC9DF5EB0168}"/>
                  </a:ext>
                </a:extLst>
              </p:cNvPr>
              <p:cNvSpPr txBox="1"/>
              <p:nvPr/>
            </p:nvSpPr>
            <p:spPr>
              <a:xfrm>
                <a:off x="6615952" y="3783736"/>
                <a:ext cx="3621742" cy="3919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 smtClean="0"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b>
                          <m:r>
                            <a:rPr lang="fr-FR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𝑔𝑠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𝑡h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é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𝑜𝑟𝑖𝑞𝑢𝑒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𝑔𝑠</m:t>
                          </m:r>
                        </m:sub>
                      </m:sSub>
                    </m:oMath>
                  </m:oMathPara>
                </a14:m>
                <a:endParaRPr lang="fr-FR"/>
              </a:p>
            </p:txBody>
          </p:sp>
        </mc:Choice>
        <mc:Fallback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F3F04EB2-7B9E-BA03-9FD2-EC9DF5EB01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5952" y="3783736"/>
                <a:ext cx="3621742" cy="391902"/>
              </a:xfrm>
              <a:prstGeom prst="rect">
                <a:avLst/>
              </a:prstGeom>
              <a:blipFill>
                <a:blip r:embed="rId8"/>
                <a:stretch>
                  <a:fillRect b="-7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E51CF36B-244C-353B-2B27-4D4F91AF4881}"/>
                  </a:ext>
                </a:extLst>
              </p:cNvPr>
              <p:cNvSpPr txBox="1"/>
              <p:nvPr/>
            </p:nvSpPr>
            <p:spPr>
              <a:xfrm>
                <a:off x="6455302" y="4433401"/>
                <a:ext cx="3621742" cy="6669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 smtClean="0">
                              <a:latin typeface="Cambria Math" panose="02040503050406030204" pitchFamily="18" charset="0"/>
                            </a:rPr>
                            <m:t>𝒇</m:t>
                          </m:r>
                        </m:e>
                        <m:sub>
                          <m:r>
                            <a:rPr lang="fr-FR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𝑔𝑚</m:t>
                          </m:r>
                        </m:num>
                        <m:den>
                          <m:d>
                            <m:d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𝑔𝑠</m:t>
                                  </m:r>
                                </m:sub>
                              </m:s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∙2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</m:oMath>
                  </m:oMathPara>
                </a14:m>
                <a:endParaRPr lang="fr-FR"/>
              </a:p>
            </p:txBody>
          </p:sp>
        </mc:Choice>
        <mc:Fallback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E51CF36B-244C-353B-2B27-4D4F91AF48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5302" y="4433401"/>
                <a:ext cx="3621742" cy="66691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90136CFE-82D1-FE36-27C9-F6BB3E2E9CD2}"/>
                  </a:ext>
                </a:extLst>
              </p:cNvPr>
              <p:cNvSpPr txBox="1"/>
              <p:nvPr/>
            </p:nvSpPr>
            <p:spPr>
              <a:xfrm>
                <a:off x="9616187" y="4433401"/>
                <a:ext cx="1601601" cy="6636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 smtClean="0">
                              <a:latin typeface="Cambria Math" panose="02040503050406030204" pitchFamily="18" charset="0"/>
                            </a:rPr>
                            <m:t>𝑳</m:t>
                          </m:r>
                        </m:e>
                        <m:sub>
                          <m:r>
                            <a:rPr lang="fr-FR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50</m:t>
                          </m:r>
                        </m:num>
                        <m:den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fr-FR"/>
              </a:p>
            </p:txBody>
          </p:sp>
        </mc:Choice>
        <mc:Fallback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90136CFE-82D1-FE36-27C9-F6BB3E2E9C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6187" y="4433401"/>
                <a:ext cx="1601601" cy="66364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D63E9608-7986-FA2D-94E0-F0AA4EB85B5D}"/>
                  </a:ext>
                </a:extLst>
              </p:cNvPr>
              <p:cNvSpPr txBox="1"/>
              <p:nvPr/>
            </p:nvSpPr>
            <p:spPr>
              <a:xfrm>
                <a:off x="6615952" y="5187054"/>
                <a:ext cx="3801036" cy="7129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 smtClean="0">
                              <a:latin typeface="Cambria Math" panose="02040503050406030204" pitchFamily="18" charset="0"/>
                            </a:rPr>
                            <m:t>𝑳</m:t>
                          </m:r>
                        </m:e>
                        <m:sub>
                          <m:r>
                            <a:rPr lang="fr-FR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Sup>
                            <m:sSubSup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d>
                            <m:d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𝑔𝑠</m:t>
                                  </m:r>
                                </m:sub>
                              </m:sSub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fr-FR"/>
              </a:p>
            </p:txBody>
          </p:sp>
        </mc:Choice>
        <mc:Fallback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D63E9608-7986-FA2D-94E0-F0AA4EB85B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5952" y="5187054"/>
                <a:ext cx="3801036" cy="71295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ZoneTexte 13">
                <a:extLst>
                  <a:ext uri="{FF2B5EF4-FFF2-40B4-BE49-F238E27FC236}">
                    <a16:creationId xmlns:a16="http://schemas.microsoft.com/office/drawing/2014/main" id="{72EA9D07-1C65-2374-49E6-A032610EF608}"/>
                  </a:ext>
                </a:extLst>
              </p:cNvPr>
              <p:cNvSpPr txBox="1"/>
              <p:nvPr/>
            </p:nvSpPr>
            <p:spPr>
              <a:xfrm>
                <a:off x="991496" y="5120190"/>
                <a:ext cx="2505075" cy="7253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FR" b="1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num>
                        <m:den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𝑳</m:t>
                          </m:r>
                        </m:den>
                      </m:f>
                      <m:r>
                        <a:rPr lang="fr-FR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fr-FR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b="0" i="1" dirty="0" smtClean="0">
                                  <a:latin typeface="Cambria Math" panose="02040503050406030204" pitchFamily="18" charset="0"/>
                                </a:rPr>
                                <m:t>𝑔𝑚</m:t>
                              </m:r>
                            </m:e>
                            <m:sup>
                              <m:r>
                                <a:rPr lang="fr-FR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fr-FR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fr-FR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fr-FR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fr-FR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fr-FR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fr-FR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fr-FR"/>
              </a:p>
            </p:txBody>
          </p:sp>
        </mc:Choice>
        <mc:Fallback>
          <p:sp>
            <p:nvSpPr>
              <p:cNvPr id="14" name="ZoneTexte 13">
                <a:extLst>
                  <a:ext uri="{FF2B5EF4-FFF2-40B4-BE49-F238E27FC236}">
                    <a16:creationId xmlns:a16="http://schemas.microsoft.com/office/drawing/2014/main" id="{72EA9D07-1C65-2374-49E6-A032610EF6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1496" y="5120190"/>
                <a:ext cx="2505075" cy="72539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ZoneTexte 14">
                <a:extLst>
                  <a:ext uri="{FF2B5EF4-FFF2-40B4-BE49-F238E27FC236}">
                    <a16:creationId xmlns:a16="http://schemas.microsoft.com/office/drawing/2014/main" id="{22E8ECA4-5171-1395-395E-09DCFE8D5021}"/>
                  </a:ext>
                </a:extLst>
              </p:cNvPr>
              <p:cNvSpPr txBox="1"/>
              <p:nvPr/>
            </p:nvSpPr>
            <p:spPr>
              <a:xfrm>
                <a:off x="9347104" y="2859522"/>
                <a:ext cx="2139765" cy="6892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𝑔𝑚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fr-FR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1" i="1" smtClean="0"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e>
                            <m:sub>
                              <m:r>
                                <a:rPr lang="fr-FR" b="1" i="1" smtClean="0">
                                  <a:latin typeface="Cambria Math" panose="02040503050406030204" pitchFamily="18" charset="0"/>
                                </a:rPr>
                                <m:t>𝒈𝒔</m:t>
                              </m:r>
                              <m:r>
                                <a:rPr lang="fr-FR" b="1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b="1" i="1" smtClean="0">
                                  <a:latin typeface="Cambria Math" panose="02040503050406030204" pitchFamily="18" charset="0"/>
                                </a:rPr>
                                <m:t>𝒕𝒉</m:t>
                              </m:r>
                              <m:r>
                                <a:rPr lang="fr-FR" b="1" i="1" smtClean="0">
                                  <a:latin typeface="Cambria Math" panose="02040503050406030204" pitchFamily="18" charset="0"/>
                                </a:rPr>
                                <m:t>é</m:t>
                              </m:r>
                              <m:r>
                                <a:rPr lang="fr-FR" b="1" i="1" smtClean="0">
                                  <a:latin typeface="Cambria Math" panose="02040503050406030204" pitchFamily="18" charset="0"/>
                                </a:rPr>
                                <m:t>𝒐𝒓𝒊𝒒𝒖𝒆</m:t>
                              </m:r>
                            </m:sub>
                          </m:sSub>
                        </m:den>
                      </m:f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=50</m:t>
                      </m:r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m:oMathPara>
                </a14:m>
                <a:endParaRPr lang="fr-FR"/>
              </a:p>
            </p:txBody>
          </p:sp>
        </mc:Choice>
        <mc:Fallback>
          <p:sp>
            <p:nvSpPr>
              <p:cNvPr id="15" name="ZoneTexte 14">
                <a:extLst>
                  <a:ext uri="{FF2B5EF4-FFF2-40B4-BE49-F238E27FC236}">
                    <a16:creationId xmlns:a16="http://schemas.microsoft.com/office/drawing/2014/main" id="{22E8ECA4-5171-1395-395E-09DCFE8D50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7104" y="2859522"/>
                <a:ext cx="2139765" cy="689291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7894490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1BAE45-49F4-9DE3-465E-E06348E653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B63C22E-D108-04BF-8F1B-1A50172049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>
                <a:latin typeface="Calibri Light"/>
                <a:ea typeface="Calibri Light"/>
                <a:cs typeface="Calibri Light"/>
              </a:rPr>
              <a:t>Miroir de courant (avec polarisation par résistance)</a:t>
            </a:r>
            <a:endParaRPr lang="fr-FR">
              <a:ea typeface="Calibri Light"/>
              <a:cs typeface="Calibri Light"/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879EA76-CB5A-1A58-392E-103C44F74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40</a:t>
            </a:fld>
            <a:endParaRPr lang="fr-FR"/>
          </a:p>
        </p:txBody>
      </p:sp>
      <p:pic>
        <p:nvPicPr>
          <p:cNvPr id="8" name="Image 7" descr="Une image contenant texte, ligne, diagramme, Tracé&#10;&#10;Le contenu généré par l’IA peut être incorrect.">
            <a:extLst>
              <a:ext uri="{FF2B5EF4-FFF2-40B4-BE49-F238E27FC236}">
                <a16:creationId xmlns:a16="http://schemas.microsoft.com/office/drawing/2014/main" id="{024B36AB-1F22-5794-98D0-DA2FD592E6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1777" y="2000250"/>
            <a:ext cx="4746792" cy="3631408"/>
          </a:xfrm>
          <a:prstGeom prst="rect">
            <a:avLst/>
          </a:prstGeom>
        </p:spPr>
      </p:pic>
      <p:pic>
        <p:nvPicPr>
          <p:cNvPr id="6" name="Image 5" descr="Une image contenant texte, diagramme, Plan, ligne&#10;&#10;Le contenu généré par l’IA peut être incorrect.">
            <a:extLst>
              <a:ext uri="{FF2B5EF4-FFF2-40B4-BE49-F238E27FC236}">
                <a16:creationId xmlns:a16="http://schemas.microsoft.com/office/drawing/2014/main" id="{FDDD24CD-6F59-427A-1D6A-2011073027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996" y="1741714"/>
            <a:ext cx="5525645" cy="4562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63571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7C51A9-D24C-D2B2-2827-FFC5692804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7AA6988-7D4B-A70C-D120-1920D110D1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166859"/>
            <a:ext cx="10123714" cy="841158"/>
          </a:xfrm>
        </p:spPr>
        <p:txBody>
          <a:bodyPr>
            <a:normAutofit/>
          </a:bodyPr>
          <a:lstStyle/>
          <a:p>
            <a:pPr algn="ctr"/>
            <a:r>
              <a:rPr lang="fr-FR">
                <a:latin typeface="Calibri Light"/>
                <a:ea typeface="Calibri Light"/>
                <a:cs typeface="Calibri Light"/>
              </a:rPr>
              <a:t>Réseau d'adaptation (composant idéaux)</a:t>
            </a:r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A39CA89-0729-6DB2-CB3F-4A09BABE0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41</a:t>
            </a:fld>
            <a:endParaRPr lang="fr-FR"/>
          </a:p>
        </p:txBody>
      </p:sp>
      <p:pic>
        <p:nvPicPr>
          <p:cNvPr id="3" name="Image 2" descr="Une image contenant texte, diagramme, Plan, ligne&#10;&#10;Le contenu généré par l’IA peut être incorrect.">
            <a:extLst>
              <a:ext uri="{FF2B5EF4-FFF2-40B4-BE49-F238E27FC236}">
                <a16:creationId xmlns:a16="http://schemas.microsoft.com/office/drawing/2014/main" id="{A7812527-7200-0597-52F6-71B00F2204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447" y="1012371"/>
            <a:ext cx="5390674" cy="5246914"/>
          </a:xfrm>
          <a:prstGeom prst="rect">
            <a:avLst/>
          </a:prstGeom>
        </p:spPr>
      </p:pic>
      <p:pic>
        <p:nvPicPr>
          <p:cNvPr id="5" name="Image 4" descr="Une image contenant texte, diagramme, cercle, ligne&#10;&#10;Le contenu généré par l’IA peut être incorrect.">
            <a:extLst>
              <a:ext uri="{FF2B5EF4-FFF2-40B4-BE49-F238E27FC236}">
                <a16:creationId xmlns:a16="http://schemas.microsoft.com/office/drawing/2014/main" id="{52E3B9FA-2BF4-AAB7-8DD7-DF727AA8D8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5918" y="1173617"/>
            <a:ext cx="2947308" cy="4935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81412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CD6B2-1313-22D8-2B48-FB3D1D1F38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C01D6E6-3AD6-66AC-6927-4E57E01523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711145"/>
            <a:ext cx="10123714" cy="841158"/>
          </a:xfrm>
        </p:spPr>
        <p:txBody>
          <a:bodyPr>
            <a:normAutofit/>
          </a:bodyPr>
          <a:lstStyle/>
          <a:p>
            <a:pPr algn="ctr"/>
            <a:r>
              <a:rPr lang="fr-FR">
                <a:latin typeface="Calibri Light"/>
                <a:ea typeface="Calibri Light"/>
                <a:cs typeface="Calibri Light"/>
              </a:rPr>
              <a:t>Réseau d'adaptation (composant idéaux)</a:t>
            </a:r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2DB3947-CDA4-F8DD-CB68-910DA654D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42</a:t>
            </a:fld>
            <a:endParaRPr lang="fr-FR"/>
          </a:p>
        </p:txBody>
      </p:sp>
      <p:pic>
        <p:nvPicPr>
          <p:cNvPr id="6" name="Image 5" descr="Une image contenant texte, ligne, diagramme, Parallèle&#10;&#10;Le contenu généré par l’IA peut être incorrect.">
            <a:extLst>
              <a:ext uri="{FF2B5EF4-FFF2-40B4-BE49-F238E27FC236}">
                <a16:creationId xmlns:a16="http://schemas.microsoft.com/office/drawing/2014/main" id="{D97A9563-CDE3-0F54-A3B7-916299B630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1856" y="1689327"/>
            <a:ext cx="6836229" cy="4513490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BE60DF6C-ABFE-2B5A-B45C-564685471467}"/>
              </a:ext>
            </a:extLst>
          </p:cNvPr>
          <p:cNvSpPr txBox="1"/>
          <p:nvPr/>
        </p:nvSpPr>
        <p:spPr>
          <a:xfrm>
            <a:off x="145257" y="2057060"/>
            <a:ext cx="4816927" cy="2031325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>
                <a:solidFill>
                  <a:srgbClr val="000000"/>
                </a:solidFill>
                <a:ea typeface="+mn-lt"/>
                <a:cs typeface="+mn-lt"/>
              </a:rPr>
              <a:t>Gamma = (module(S11)-50) /(module(S11)+50) </a:t>
            </a:r>
            <a:endParaRPr lang="fr-FR"/>
          </a:p>
          <a:p>
            <a:endParaRPr lang="fr-FR">
              <a:solidFill>
                <a:srgbClr val="000000"/>
              </a:solidFill>
              <a:ea typeface="+mn-lt"/>
              <a:cs typeface="+mn-lt"/>
            </a:endParaRPr>
          </a:p>
          <a:p>
            <a:r>
              <a:rPr lang="fr-FR">
                <a:solidFill>
                  <a:srgbClr val="000000"/>
                </a:solidFill>
                <a:ea typeface="+mn-lt"/>
                <a:cs typeface="+mn-lt"/>
              </a:rPr>
              <a:t>     = -26.98 dB </a:t>
            </a:r>
            <a:endParaRPr lang="fr-FR"/>
          </a:p>
          <a:p>
            <a:r>
              <a:rPr lang="fr-FR">
                <a:solidFill>
                  <a:srgbClr val="000000"/>
                </a:solidFill>
                <a:ea typeface="+mn-lt"/>
                <a:cs typeface="+mn-lt"/>
              </a:rPr>
              <a:t>ce qui est inférieur à -10dB donc on est bon </a:t>
            </a:r>
          </a:p>
          <a:p>
            <a:endParaRPr lang="fr-FR">
              <a:solidFill>
                <a:srgbClr val="000000"/>
              </a:solidFill>
              <a:ea typeface="+mn-lt"/>
              <a:cs typeface="+mn-lt"/>
            </a:endParaRPr>
          </a:p>
          <a:p>
            <a:r>
              <a:rPr lang="fr-FR">
                <a:solidFill>
                  <a:srgbClr val="000000"/>
                </a:solidFill>
                <a:ea typeface="+mn-lt"/>
                <a:cs typeface="+mn-lt"/>
              </a:rPr>
              <a:t>De plus, on arrive à avoir le gain calculé théoriquement</a:t>
            </a:r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C82AE39F-6EA3-A896-88A6-FDE349589B0E}"/>
              </a:ext>
            </a:extLst>
          </p:cNvPr>
          <p:cNvSpPr txBox="1"/>
          <p:nvPr/>
        </p:nvSpPr>
        <p:spPr>
          <a:xfrm>
            <a:off x="145256" y="4176372"/>
            <a:ext cx="4816927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>
                <a:ea typeface="Calibri"/>
                <a:cs typeface="Calibri"/>
              </a:rPr>
              <a:t>Sinon, pour le grille </a:t>
            </a:r>
            <a:r>
              <a:rPr lang="fr-FR" err="1">
                <a:ea typeface="Calibri"/>
                <a:cs typeface="Calibri"/>
              </a:rPr>
              <a:t>comm</a:t>
            </a:r>
            <a:r>
              <a:rPr lang="fr-FR">
                <a:ea typeface="Calibri"/>
                <a:cs typeface="Calibri"/>
              </a:rPr>
              <a:t>, il faudra enlever la source DC pour adapter car on attaque sur la source et non la grille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6245857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4BFA0B-535A-2F2C-0C47-714891662F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827911D-29BC-3FD8-EE0E-3FD26A742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711145"/>
            <a:ext cx="10123714" cy="841158"/>
          </a:xfrm>
        </p:spPr>
        <p:txBody>
          <a:bodyPr>
            <a:normAutofit/>
          </a:bodyPr>
          <a:lstStyle/>
          <a:p>
            <a:pPr algn="ctr"/>
            <a:r>
              <a:rPr lang="fr-FR">
                <a:latin typeface="Calibri Light"/>
                <a:ea typeface="Calibri Light"/>
                <a:cs typeface="Calibri Light"/>
              </a:rPr>
              <a:t>Réseau d'adaptation (composants réels)</a:t>
            </a:r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E489FB2-587E-D183-600E-7663505571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43</a:t>
            </a:fld>
            <a:endParaRPr lang="fr-FR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F661D963-241E-E591-0000-B6ABDDFD2A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697" y="1745822"/>
            <a:ext cx="5978559" cy="4564277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5E0DE89F-181D-A86C-2F99-8B31F145697C}"/>
              </a:ext>
            </a:extLst>
          </p:cNvPr>
          <p:cNvSpPr txBox="1"/>
          <p:nvPr/>
        </p:nvSpPr>
        <p:spPr>
          <a:xfrm>
            <a:off x="6591365" y="3033372"/>
            <a:ext cx="481692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fr-FR">
                <a:ea typeface="Calibri"/>
                <a:cs typeface="Calibri"/>
              </a:rPr>
              <a:t>Dimensionnement de tous les composants réels individuellement grâce aux </a:t>
            </a:r>
            <a:r>
              <a:rPr lang="fr-FR" err="1">
                <a:ea typeface="Calibri"/>
                <a:cs typeface="Calibri"/>
              </a:rPr>
              <a:t>benchs</a:t>
            </a:r>
            <a:r>
              <a:rPr lang="fr-FR">
                <a:ea typeface="Calibri"/>
                <a:cs typeface="Calibri"/>
              </a:rPr>
              <a:t> de Baptises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6B670018-8EFE-0521-8E63-77107C373BD0}"/>
              </a:ext>
            </a:extLst>
          </p:cNvPr>
          <p:cNvSpPr txBox="1"/>
          <p:nvPr/>
        </p:nvSpPr>
        <p:spPr>
          <a:xfrm>
            <a:off x="6591365" y="3939534"/>
            <a:ext cx="4816927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fr-FR">
                <a:ea typeface="Calibri"/>
                <a:cs typeface="Calibri"/>
              </a:rPr>
              <a:t>Tuning des deux capacités d'entrée pour être adapté à 2,45GHz</a:t>
            </a:r>
          </a:p>
          <a:p>
            <a:pPr algn="just"/>
            <a:endParaRPr lang="fr-FR">
              <a:ea typeface="Calibri"/>
              <a:cs typeface="Calibri"/>
            </a:endParaRPr>
          </a:p>
          <a:p>
            <a:pPr algn="just"/>
            <a:r>
              <a:rPr lang="fr-FR">
                <a:ea typeface="Calibri"/>
                <a:cs typeface="Calibri"/>
              </a:rPr>
              <a:t>S11 = -16.74dB &lt; 10dB</a:t>
            </a:r>
          </a:p>
        </p:txBody>
      </p:sp>
    </p:spTree>
    <p:extLst>
      <p:ext uri="{BB962C8B-B14F-4D97-AF65-F5344CB8AC3E}">
        <p14:creationId xmlns:p14="http://schemas.microsoft.com/office/powerpoint/2010/main" val="222164166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1B03E7-52BD-AD64-BF0C-9FD870CAE7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8E1C051-1072-9AF3-0167-BA487AB741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711145"/>
            <a:ext cx="10123714" cy="841158"/>
          </a:xfrm>
        </p:spPr>
        <p:txBody>
          <a:bodyPr>
            <a:normAutofit/>
          </a:bodyPr>
          <a:lstStyle/>
          <a:p>
            <a:pPr algn="ctr"/>
            <a:r>
              <a:rPr lang="fr-FR">
                <a:latin typeface="Calibri Light"/>
                <a:ea typeface="Calibri Light"/>
                <a:cs typeface="Calibri Light"/>
              </a:rPr>
              <a:t>Réseau d'adaptation (composants réels)</a:t>
            </a:r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94EE927-535C-6CF8-DE21-56606BD293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44</a:t>
            </a:fld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93F8DE5-646E-186C-CF37-55416E14AE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9786" y="2058610"/>
            <a:ext cx="5707828" cy="3893345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719567E8-D1A4-DFCE-4A35-D91F9B34389B}"/>
              </a:ext>
            </a:extLst>
          </p:cNvPr>
          <p:cNvSpPr txBox="1"/>
          <p:nvPr/>
        </p:nvSpPr>
        <p:spPr>
          <a:xfrm>
            <a:off x="629230" y="2199291"/>
            <a:ext cx="481692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err="1">
                <a:ea typeface="Calibri"/>
                <a:cs typeface="Calibri"/>
              </a:rPr>
              <a:t>Surprenamment</a:t>
            </a:r>
            <a:r>
              <a:rPr lang="fr-FR">
                <a:ea typeface="Calibri"/>
                <a:cs typeface="Calibri"/>
              </a:rPr>
              <a:t>, avec les composants réels, le gain s'améliore nettement et passe à 15,3 dB !</a:t>
            </a:r>
            <a:endParaRPr lang="fr-FR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A4FBD599-8F2A-D2CD-35D2-0D36B5BBE9C9}"/>
              </a:ext>
            </a:extLst>
          </p:cNvPr>
          <p:cNvSpPr txBox="1"/>
          <p:nvPr/>
        </p:nvSpPr>
        <p:spPr>
          <a:xfrm>
            <a:off x="629230" y="3095156"/>
            <a:ext cx="4816927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>
                <a:ea typeface="Calibri"/>
                <a:cs typeface="Calibri"/>
              </a:rPr>
              <a:t>Avec une simu DC on vérifie que les courants sont toujours bons, adaptation d'un w pour régler le miroir à 1,2mA</a:t>
            </a:r>
          </a:p>
        </p:txBody>
      </p:sp>
      <p:pic>
        <p:nvPicPr>
          <p:cNvPr id="9" name="Image 8" descr="Une image contenant texte, capture d’écran, diagramme, ligne&#10;&#10;Le contenu généré par l’IA peut être incorrect.">
            <a:extLst>
              <a:ext uri="{FF2B5EF4-FFF2-40B4-BE49-F238E27FC236}">
                <a16:creationId xmlns:a16="http://schemas.microsoft.com/office/drawing/2014/main" id="{2AA314A9-463C-B626-F64F-836D094C2A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654" y="4013203"/>
            <a:ext cx="4822225" cy="2129224"/>
          </a:xfrm>
          <a:prstGeom prst="rect">
            <a:avLst/>
          </a:prstGeom>
        </p:spPr>
      </p:pic>
      <p:pic>
        <p:nvPicPr>
          <p:cNvPr id="3" name="Image 2" descr="Une image contenant texte, Police, capture d’écran, nombre&#10;&#10;Le contenu généré par l’IA peut être incorrect.">
            <a:extLst>
              <a:ext uri="{FF2B5EF4-FFF2-40B4-BE49-F238E27FC236}">
                <a16:creationId xmlns:a16="http://schemas.microsoft.com/office/drawing/2014/main" id="{35DAB3E1-E5C1-F4F0-B39A-3600E2AF1E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4642" y="4021426"/>
            <a:ext cx="855808" cy="1332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5441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197B5B-B0E6-E247-8977-C13A02C619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0CCE443-2B37-6A1C-A990-486066802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711145"/>
            <a:ext cx="10123714" cy="841158"/>
          </a:xfrm>
        </p:spPr>
        <p:txBody>
          <a:bodyPr>
            <a:normAutofit/>
          </a:bodyPr>
          <a:lstStyle/>
          <a:p>
            <a:pPr algn="ctr"/>
            <a:r>
              <a:rPr lang="fr-FR">
                <a:ea typeface="Calibri Light"/>
                <a:cs typeface="Calibri Light"/>
              </a:rPr>
              <a:t>Etape itérative 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D2CE0AE-424F-2450-CC31-456B31495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45</a:t>
            </a:fld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12FA17AB-B133-B5F1-F327-95B71DDB075F}"/>
              </a:ext>
            </a:extLst>
          </p:cNvPr>
          <p:cNvSpPr txBox="1"/>
          <p:nvPr/>
        </p:nvSpPr>
        <p:spPr>
          <a:xfrm>
            <a:off x="2698987" y="2508210"/>
            <a:ext cx="6505683" cy="262020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fr-FR" sz="2400">
                <a:ea typeface="Calibri"/>
                <a:cs typeface="Calibri"/>
              </a:rPr>
              <a:t>LNA 1</a:t>
            </a:r>
            <a:endParaRPr lang="en-US" sz="2400">
              <a:ea typeface="Calibri"/>
              <a:cs typeface="Calibri"/>
            </a:endParaRPr>
          </a:p>
          <a:p>
            <a:pPr marL="742950" lvl="1" indent="-285750">
              <a:lnSpc>
                <a:spcPct val="90000"/>
              </a:lnSpc>
              <a:spcBef>
                <a:spcPts val="500"/>
              </a:spcBef>
              <a:buFont typeface="Courier New,monospace"/>
              <a:buChar char="o"/>
            </a:pPr>
            <a:r>
              <a:rPr lang="fr-FR" sz="2000">
                <a:ea typeface="Calibri"/>
                <a:cs typeface="Calibri"/>
              </a:rPr>
              <a:t>Miroir de courant (il faut qu'il consomme autour des 100µA, jouer sur les W et les multiples de courant)</a:t>
            </a:r>
            <a:endParaRPr lang="en-US" sz="2000">
              <a:ea typeface="Calibri"/>
              <a:cs typeface="Calibri"/>
            </a:endParaRPr>
          </a:p>
          <a:p>
            <a:pPr marL="742950" lvl="1" indent="-285750">
              <a:lnSpc>
                <a:spcPct val="90000"/>
              </a:lnSpc>
              <a:spcBef>
                <a:spcPts val="500"/>
              </a:spcBef>
              <a:buFont typeface="Courier New,monospace"/>
              <a:buChar char="o"/>
            </a:pPr>
            <a:r>
              <a:rPr lang="fr-FR" sz="2000">
                <a:ea typeface="Calibri"/>
                <a:cs typeface="Calibri"/>
              </a:rPr>
              <a:t>Diviseur capacitif en sortie</a:t>
            </a:r>
            <a:endParaRPr lang="en-US" sz="2000">
              <a:ea typeface="Calibri"/>
              <a:cs typeface="Calibri"/>
            </a:endParaRPr>
          </a:p>
          <a:p>
            <a:pPr marL="742950" lvl="1" indent="-285750">
              <a:lnSpc>
                <a:spcPct val="90000"/>
              </a:lnSpc>
              <a:spcBef>
                <a:spcPts val="500"/>
              </a:spcBef>
              <a:buFont typeface="Courier New,monospace"/>
              <a:buChar char="o"/>
            </a:pPr>
            <a:r>
              <a:rPr lang="fr-FR" sz="2000">
                <a:ea typeface="Calibri"/>
                <a:cs typeface="Calibri"/>
              </a:rPr>
              <a:t>Maximiser le gain en enlevant la résistance de sortie (celle = 100Ohm), car l'inductance réelle induit une résistance en parallèle</a:t>
            </a:r>
            <a:endParaRPr lang="en-US" sz="2000">
              <a:ea typeface="Calibri"/>
              <a:cs typeface="Calibri"/>
            </a:endParaRPr>
          </a:p>
          <a:p>
            <a:pPr marL="742950" lvl="1" indent="-285750">
              <a:lnSpc>
                <a:spcPct val="90000"/>
              </a:lnSpc>
              <a:spcBef>
                <a:spcPts val="500"/>
              </a:spcBef>
              <a:buFont typeface="Courier New,monospace"/>
              <a:buChar char="o"/>
            </a:pPr>
            <a:r>
              <a:rPr lang="fr-FR" sz="2000">
                <a:ea typeface="Calibri"/>
                <a:cs typeface="Calibri"/>
              </a:rPr>
              <a:t>Mieux tuner (améliorer le gain)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8257126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648D14-141D-9F44-50BA-1A531342B5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9BE04C8-99D5-5556-30D8-9F1420E138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711145"/>
            <a:ext cx="10123714" cy="841158"/>
          </a:xfrm>
        </p:spPr>
        <p:txBody>
          <a:bodyPr>
            <a:normAutofit/>
          </a:bodyPr>
          <a:lstStyle/>
          <a:p>
            <a:pPr algn="ctr"/>
            <a:r>
              <a:rPr lang="fr-FR">
                <a:ea typeface="Calibri Light"/>
                <a:cs typeface="Calibri Light"/>
              </a:rPr>
              <a:t>Etape itérative : miroir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D0FE660-D9D2-195D-CA3A-F77028FFC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46</a:t>
            </a:fld>
            <a:endParaRPr lang="fr-FR"/>
          </a:p>
        </p:txBody>
      </p:sp>
      <p:pic>
        <p:nvPicPr>
          <p:cNvPr id="3" name="Image 2" descr="Une image contenant texte, diagramme, Plan, ligne&#10;&#10;Le contenu généré par l’IA peut être incorrect.">
            <a:extLst>
              <a:ext uri="{FF2B5EF4-FFF2-40B4-BE49-F238E27FC236}">
                <a16:creationId xmlns:a16="http://schemas.microsoft.com/office/drawing/2014/main" id="{A0E22F19-B7CB-E80D-B89A-820ED7CF17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2895" y="1716255"/>
            <a:ext cx="4180974" cy="4638674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3E46B34A-095A-9D91-F650-61D8E5652BE0}"/>
              </a:ext>
            </a:extLst>
          </p:cNvPr>
          <p:cNvSpPr txBox="1"/>
          <p:nvPr/>
        </p:nvSpPr>
        <p:spPr>
          <a:xfrm>
            <a:off x="5569598" y="2629554"/>
            <a:ext cx="6505683" cy="22672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fr-FR" sz="2400" err="1">
                <a:ea typeface="Calibri"/>
                <a:cs typeface="Calibri"/>
              </a:rPr>
              <a:t>Rpol</a:t>
            </a:r>
            <a:r>
              <a:rPr lang="fr-FR" sz="2400">
                <a:ea typeface="Calibri"/>
                <a:cs typeface="Calibri"/>
              </a:rPr>
              <a:t> = 4.63k Ohm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fr-FR" sz="2400" err="1">
                <a:ea typeface="Calibri"/>
                <a:cs typeface="Calibri"/>
              </a:rPr>
              <a:t>Ipol</a:t>
            </a:r>
            <a:r>
              <a:rPr lang="fr-FR" sz="2400">
                <a:ea typeface="Calibri"/>
                <a:cs typeface="Calibri"/>
              </a:rPr>
              <a:t> = 130.126 µA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fr-FR" sz="2400">
                <a:ea typeface="Calibri"/>
                <a:cs typeface="Calibri"/>
              </a:rPr>
              <a:t>Id = 1.29 mA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endParaRPr lang="fr-FR" sz="2400">
              <a:ea typeface="Calibri"/>
              <a:cs typeface="Calibri"/>
            </a:endParaRP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fr-FR" sz="2400">
                <a:ea typeface="Calibri"/>
                <a:cs typeface="Calibri"/>
              </a:rPr>
              <a:t>Facteur de 10 entre les deux branches</a:t>
            </a:r>
          </a:p>
        </p:txBody>
      </p:sp>
    </p:spTree>
    <p:extLst>
      <p:ext uri="{BB962C8B-B14F-4D97-AF65-F5344CB8AC3E}">
        <p14:creationId xmlns:p14="http://schemas.microsoft.com/office/powerpoint/2010/main" val="316877027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9F4D61-5A41-06B1-668F-7206ECAE5B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136576-CA95-592A-6C95-F79A810B67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711145"/>
            <a:ext cx="10123714" cy="841158"/>
          </a:xfrm>
        </p:spPr>
        <p:txBody>
          <a:bodyPr>
            <a:normAutofit/>
          </a:bodyPr>
          <a:lstStyle/>
          <a:p>
            <a:pPr algn="ctr"/>
            <a:r>
              <a:rPr lang="fr-FR">
                <a:ea typeface="Calibri Light"/>
                <a:cs typeface="Calibri Light"/>
              </a:rPr>
              <a:t>Etape itérative : Adaptation en sortie 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FE6EA08-A186-F52D-1AC7-90782F7E4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47</a:t>
            </a:fld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CF442B9A-961E-2BE9-FA87-8AEE5199203D}"/>
              </a:ext>
            </a:extLst>
          </p:cNvPr>
          <p:cNvSpPr txBox="1"/>
          <p:nvPr/>
        </p:nvSpPr>
        <p:spPr>
          <a:xfrm>
            <a:off x="1450035" y="2641461"/>
            <a:ext cx="3612465" cy="247144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fr-FR" sz="2400">
                <a:ea typeface="Calibri"/>
                <a:cs typeface="Calibri"/>
              </a:rPr>
              <a:t>Calcul théorique du réseau capacitif en sortie</a:t>
            </a:r>
            <a:endParaRPr lang="fr-FR"/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endParaRPr lang="fr-FR" sz="2400">
              <a:ea typeface="Calibri"/>
              <a:cs typeface="Calibri"/>
            </a:endParaRP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fr-FR" sz="2400" err="1">
                <a:ea typeface="Calibri"/>
                <a:cs typeface="Calibri"/>
              </a:rPr>
              <a:t>Rp</a:t>
            </a:r>
            <a:r>
              <a:rPr lang="fr-FR" sz="2400">
                <a:ea typeface="Calibri"/>
                <a:cs typeface="Calibri"/>
              </a:rPr>
              <a:t> : DCR de l'inductance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fr-FR" sz="2400">
                <a:ea typeface="Calibri"/>
                <a:cs typeface="Calibri"/>
              </a:rPr>
              <a:t>Q : facteur de qualité de l'inductance</a:t>
            </a:r>
          </a:p>
        </p:txBody>
      </p:sp>
      <p:pic>
        <p:nvPicPr>
          <p:cNvPr id="3" name="Image 2" descr="Une image contenant texte, capture d’écran, Police, nombre&#10;&#10;Le contenu généré par l’IA peut être incorrect.">
            <a:extLst>
              <a:ext uri="{FF2B5EF4-FFF2-40B4-BE49-F238E27FC236}">
                <a16:creationId xmlns:a16="http://schemas.microsoft.com/office/drawing/2014/main" id="{B80A93B3-E386-7C75-1BE7-7A2275944B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8693" y="2641708"/>
            <a:ext cx="3857625" cy="235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61246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C72D53-B297-1081-821D-B08F9CCCED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9489C09-BD9B-B661-4BF9-ABA8B187E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711145"/>
            <a:ext cx="10123714" cy="841158"/>
          </a:xfrm>
        </p:spPr>
        <p:txBody>
          <a:bodyPr>
            <a:normAutofit/>
          </a:bodyPr>
          <a:lstStyle/>
          <a:p>
            <a:pPr algn="ctr"/>
            <a:r>
              <a:rPr lang="fr-FR">
                <a:ea typeface="Calibri Light"/>
                <a:cs typeface="Calibri Light"/>
              </a:rPr>
              <a:t>Etape itérative : Adaptation 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B2FE18D-CBD5-367B-BC0F-A6030EFD70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48</a:t>
            </a:fld>
            <a:endParaRPr lang="fr-FR"/>
          </a:p>
        </p:txBody>
      </p:sp>
      <p:pic>
        <p:nvPicPr>
          <p:cNvPr id="5" name="Image 4" descr="Une image contenant texte, diagramme, Plan, ligne&#10;&#10;Le contenu généré par l’IA peut être incorrect.">
            <a:extLst>
              <a:ext uri="{FF2B5EF4-FFF2-40B4-BE49-F238E27FC236}">
                <a16:creationId xmlns:a16="http://schemas.microsoft.com/office/drawing/2014/main" id="{3792250D-EE2A-593C-7250-0FE7C0815F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4730" y="1549567"/>
            <a:ext cx="5288881" cy="4721392"/>
          </a:xfrm>
          <a:prstGeom prst="rect">
            <a:avLst/>
          </a:prstGeom>
        </p:spPr>
      </p:pic>
      <p:pic>
        <p:nvPicPr>
          <p:cNvPr id="7" name="Image 6" descr="Une image contenant texte, diagramme, cercle, ligne&#10;&#10;Le contenu généré par l’IA peut être incorrect.">
            <a:extLst>
              <a:ext uri="{FF2B5EF4-FFF2-40B4-BE49-F238E27FC236}">
                <a16:creationId xmlns:a16="http://schemas.microsoft.com/office/drawing/2014/main" id="{D6D36C45-4B1D-D4F6-0DC1-9C864D63D3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4444" y="2045494"/>
            <a:ext cx="4448177" cy="3743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9177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464DF72-C0CE-34E8-B802-6573C7F67C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2ABB703-2B0E-4C3B-B4A2-F3973548E5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8895802-2882-6996-0DBB-3CD90BA96F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1685" y="634946"/>
            <a:ext cx="5127171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Etape itérative : Gain</a:t>
            </a:r>
          </a:p>
        </p:txBody>
      </p:sp>
      <p:pic>
        <p:nvPicPr>
          <p:cNvPr id="3" name="Image 2" descr="Une image contenant texte, diagramme, ligne, Tracé&#10;&#10;Le contenu généré par l’IA peut être incorrect.">
            <a:extLst>
              <a:ext uri="{FF2B5EF4-FFF2-40B4-BE49-F238E27FC236}">
                <a16:creationId xmlns:a16="http://schemas.microsoft.com/office/drawing/2014/main" id="{694D800A-DD2A-A8C5-1CF1-E06830F1BA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192" y="1476757"/>
            <a:ext cx="5451627" cy="3584445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C21570E-E159-49A6-9891-FA397B7A92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11684" y="2086188"/>
            <a:ext cx="474880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ZoneTexte 5">
            <a:extLst>
              <a:ext uri="{FF2B5EF4-FFF2-40B4-BE49-F238E27FC236}">
                <a16:creationId xmlns:a16="http://schemas.microsoft.com/office/drawing/2014/main" id="{F4C9E203-4866-4B8D-75C7-15058721AB4A}"/>
              </a:ext>
            </a:extLst>
          </p:cNvPr>
          <p:cNvSpPr txBox="1"/>
          <p:nvPr/>
        </p:nvSpPr>
        <p:spPr>
          <a:xfrm>
            <a:off x="6411684" y="2198914"/>
            <a:ext cx="5127172" cy="3670180"/>
          </a:xfrm>
          <a:prstGeom prst="rect">
            <a:avLst/>
          </a:prstGeom>
        </p:spPr>
        <p:txBody>
          <a:bodyPr rot="0" spcFirstLastPara="0" vertOverflow="overflow" horzOverflow="overflow" vert="horz" lIns="0" tIns="45720" rIns="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marL="285750" indent="-285750" defTabSz="91440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Calibri" panose="020F0502020204030204" pitchFamily="34" charset="0"/>
              <a:buChar char="•"/>
            </a:pPr>
            <a:r>
              <a:rPr lang="en-US" sz="1700">
                <a:solidFill>
                  <a:schemeClr val="tx1">
                    <a:lumMod val="75000"/>
                    <a:lumOff val="25000"/>
                  </a:schemeClr>
                </a:solidFill>
              </a:rPr>
              <a:t>On </a:t>
            </a:r>
            <a:r>
              <a:rPr lang="en-US" sz="1700" err="1">
                <a:solidFill>
                  <a:schemeClr val="tx1">
                    <a:lumMod val="75000"/>
                    <a:lumOff val="25000"/>
                  </a:schemeClr>
                </a:solidFill>
              </a:rPr>
              <a:t>est</a:t>
            </a:r>
            <a:r>
              <a:rPr lang="en-US" sz="1700">
                <a:solidFill>
                  <a:schemeClr val="tx1">
                    <a:lumMod val="75000"/>
                    <a:lumOff val="25000"/>
                  </a:schemeClr>
                </a:solidFill>
              </a:rPr>
              <a:t> bien </a:t>
            </a:r>
            <a:r>
              <a:rPr lang="en-US" sz="1700" err="1">
                <a:solidFill>
                  <a:schemeClr val="tx1">
                    <a:lumMod val="75000"/>
                    <a:lumOff val="25000"/>
                  </a:schemeClr>
                </a:solidFill>
              </a:rPr>
              <a:t>adapté</a:t>
            </a:r>
            <a:r>
              <a:rPr lang="en-US" sz="170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700" err="1">
                <a:solidFill>
                  <a:schemeClr val="tx1">
                    <a:lumMod val="75000"/>
                    <a:lumOff val="25000"/>
                  </a:schemeClr>
                </a:solidFill>
              </a:rPr>
              <a:t>en</a:t>
            </a:r>
            <a:r>
              <a:rPr lang="en-US" sz="1700">
                <a:solidFill>
                  <a:schemeClr val="tx1">
                    <a:lumMod val="75000"/>
                    <a:lumOff val="25000"/>
                  </a:schemeClr>
                </a:solidFill>
              </a:rPr>
              <a:t> entrée et </a:t>
            </a:r>
            <a:r>
              <a:rPr lang="en-US" sz="1700" err="1">
                <a:solidFill>
                  <a:schemeClr val="tx1">
                    <a:lumMod val="75000"/>
                    <a:lumOff val="25000"/>
                  </a:schemeClr>
                </a:solidFill>
              </a:rPr>
              <a:t>en</a:t>
            </a:r>
            <a:r>
              <a:rPr lang="en-US" sz="1700">
                <a:solidFill>
                  <a:schemeClr val="tx1">
                    <a:lumMod val="75000"/>
                    <a:lumOff val="25000"/>
                  </a:schemeClr>
                </a:solidFill>
              </a:rPr>
              <a:t> sortie de </a:t>
            </a:r>
            <a:r>
              <a:rPr lang="en-US" sz="1700" err="1">
                <a:solidFill>
                  <a:schemeClr val="tx1">
                    <a:lumMod val="75000"/>
                    <a:lumOff val="25000"/>
                  </a:schemeClr>
                </a:solidFill>
              </a:rPr>
              <a:t>l'ampli</a:t>
            </a:r>
            <a:r>
              <a:rPr lang="en-US" sz="1700">
                <a:solidFill>
                  <a:schemeClr val="tx1">
                    <a:lumMod val="75000"/>
                    <a:lumOff val="25000"/>
                  </a:schemeClr>
                </a:solidFill>
              </a:rPr>
              <a:t> single</a:t>
            </a:r>
          </a:p>
          <a:p>
            <a:pPr marL="285750" indent="-285750" defTabSz="91440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Calibri" panose="020F0502020204030204" pitchFamily="34" charset="0"/>
              <a:buChar char="•"/>
            </a:pPr>
            <a:r>
              <a:rPr lang="en-US" sz="1700">
                <a:solidFill>
                  <a:schemeClr val="tx1">
                    <a:lumMod val="75000"/>
                    <a:lumOff val="25000"/>
                  </a:schemeClr>
                </a:solidFill>
              </a:rPr>
              <a:t>On </a:t>
            </a:r>
            <a:r>
              <a:rPr lang="en-US" sz="170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consomme</a:t>
            </a:r>
            <a:r>
              <a:rPr lang="en-US" sz="1700">
                <a:solidFill>
                  <a:schemeClr val="tx1">
                    <a:lumMod val="75000"/>
                    <a:lumOff val="25000"/>
                  </a:schemeClr>
                </a:solidFill>
              </a:rPr>
              <a:t> 1.29mA</a:t>
            </a:r>
            <a:endParaRPr lang="en-US" sz="1700">
              <a:solidFill>
                <a:schemeClr val="tx1">
                  <a:lumMod val="75000"/>
                  <a:lumOff val="25000"/>
                </a:schemeClr>
              </a:solidFill>
              <a:ea typeface="Calibri"/>
              <a:cs typeface="Calibri"/>
            </a:endParaRPr>
          </a:p>
          <a:p>
            <a:pPr marL="285750" indent="-285750" defTabSz="91440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Calibri" panose="020F0502020204030204" pitchFamily="34" charset="0"/>
              <a:buChar char="•"/>
            </a:pPr>
            <a:r>
              <a:rPr lang="en-US" sz="1700">
                <a:solidFill>
                  <a:schemeClr val="tx1">
                    <a:lumMod val="75000"/>
                    <a:lumOff val="25000"/>
                  </a:schemeClr>
                </a:solidFill>
              </a:rPr>
              <a:t>Un gain = 6.322dB (</a:t>
            </a:r>
            <a:r>
              <a:rPr lang="en-US" sz="1700" err="1">
                <a:solidFill>
                  <a:schemeClr val="tx1">
                    <a:lumMod val="75000"/>
                    <a:lumOff val="25000"/>
                  </a:schemeClr>
                </a:solidFill>
              </a:rPr>
              <a:t>fixé</a:t>
            </a:r>
            <a:r>
              <a:rPr lang="en-US" sz="170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700" err="1">
                <a:solidFill>
                  <a:schemeClr val="tx1">
                    <a:lumMod val="75000"/>
                    <a:lumOff val="25000"/>
                  </a:schemeClr>
                </a:solidFill>
              </a:rPr>
              <a:t>par</a:t>
            </a:r>
            <a:r>
              <a:rPr lang="en-US" sz="1700">
                <a:solidFill>
                  <a:schemeClr val="tx1">
                    <a:lumMod val="75000"/>
                    <a:lumOff val="25000"/>
                  </a:schemeClr>
                </a:solidFill>
              </a:rPr>
              <a:t> la </a:t>
            </a:r>
            <a:r>
              <a:rPr lang="en-US" sz="1700" err="1">
                <a:solidFill>
                  <a:schemeClr val="tx1">
                    <a:lumMod val="75000"/>
                    <a:lumOff val="25000"/>
                  </a:schemeClr>
                </a:solidFill>
              </a:rPr>
              <a:t>résistance</a:t>
            </a:r>
            <a:r>
              <a:rPr lang="en-US" sz="170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700" err="1">
                <a:solidFill>
                  <a:schemeClr val="tx1">
                    <a:lumMod val="75000"/>
                    <a:lumOff val="25000"/>
                  </a:schemeClr>
                </a:solidFill>
              </a:rPr>
              <a:t>en</a:t>
            </a:r>
            <a:r>
              <a:rPr lang="en-US" sz="170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700" err="1">
                <a:solidFill>
                  <a:schemeClr val="tx1">
                    <a:lumMod val="75000"/>
                    <a:lumOff val="25000"/>
                  </a:schemeClr>
                </a:solidFill>
              </a:rPr>
              <a:t>parallèle</a:t>
            </a:r>
            <a:r>
              <a:rPr lang="en-US" sz="1700">
                <a:solidFill>
                  <a:schemeClr val="tx1">
                    <a:lumMod val="75000"/>
                    <a:lumOff val="25000"/>
                  </a:schemeClr>
                </a:solidFill>
              </a:rPr>
              <a:t> avec </a:t>
            </a:r>
            <a:r>
              <a:rPr lang="en-US" sz="1700" err="1">
                <a:solidFill>
                  <a:schemeClr val="tx1">
                    <a:lumMod val="75000"/>
                    <a:lumOff val="25000"/>
                  </a:schemeClr>
                </a:solidFill>
              </a:rPr>
              <a:t>l'inductance</a:t>
            </a:r>
            <a:r>
              <a:rPr lang="en-US" sz="170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en-US" sz="1700">
              <a:solidFill>
                <a:schemeClr val="tx1">
                  <a:lumMod val="75000"/>
                  <a:lumOff val="25000"/>
                </a:schemeClr>
              </a:solidFill>
              <a:ea typeface="Calibri"/>
              <a:cs typeface="Calibri"/>
            </a:endParaRPr>
          </a:p>
          <a:p>
            <a:pPr marL="285750" indent="-285750" defTabSz="91440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Calibri" panose="020F0502020204030204" pitchFamily="34" charset="0"/>
              <a:buChar char="•"/>
            </a:pPr>
            <a:r>
              <a:rPr lang="en-US" sz="1700">
                <a:solidFill>
                  <a:schemeClr val="tx1">
                    <a:lumMod val="75000"/>
                    <a:lumOff val="25000"/>
                  </a:schemeClr>
                </a:solidFill>
              </a:rPr>
              <a:t>On </a:t>
            </a:r>
            <a:r>
              <a:rPr lang="en-US" sz="1700" err="1">
                <a:solidFill>
                  <a:schemeClr val="tx1">
                    <a:lumMod val="75000"/>
                    <a:lumOff val="25000"/>
                  </a:schemeClr>
                </a:solidFill>
              </a:rPr>
              <a:t>perd</a:t>
            </a:r>
            <a:r>
              <a:rPr lang="en-US" sz="1700">
                <a:solidFill>
                  <a:schemeClr val="tx1">
                    <a:lumMod val="75000"/>
                    <a:lumOff val="25000"/>
                  </a:schemeClr>
                </a:solidFill>
              </a:rPr>
              <a:t> beaucoup de gain à cause du réseau </a:t>
            </a:r>
            <a:r>
              <a:rPr lang="en-US" sz="1700" err="1">
                <a:solidFill>
                  <a:schemeClr val="tx1">
                    <a:lumMod val="75000"/>
                    <a:lumOff val="25000"/>
                  </a:schemeClr>
                </a:solidFill>
              </a:rPr>
              <a:t>capacitif</a:t>
            </a:r>
            <a:r>
              <a:rPr lang="en-US" sz="170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700" err="1">
                <a:solidFill>
                  <a:schemeClr val="tx1">
                    <a:lumMod val="75000"/>
                    <a:lumOff val="25000"/>
                  </a:schemeClr>
                </a:solidFill>
              </a:rPr>
              <a:t>en</a:t>
            </a:r>
            <a:r>
              <a:rPr lang="en-US" sz="1700">
                <a:solidFill>
                  <a:schemeClr val="tx1">
                    <a:lumMod val="75000"/>
                    <a:lumOff val="25000"/>
                  </a:schemeClr>
                </a:solidFill>
              </a:rPr>
              <a:t> sortie </a:t>
            </a:r>
            <a:endParaRPr lang="en-US" sz="1700">
              <a:solidFill>
                <a:schemeClr val="tx1">
                  <a:lumMod val="75000"/>
                  <a:lumOff val="25000"/>
                </a:schemeClr>
              </a:solidFill>
              <a:ea typeface="Calibri"/>
              <a:cs typeface="Calibri"/>
            </a:endParaRPr>
          </a:p>
          <a:p>
            <a:pPr marL="285750" indent="-285750" defTabSz="91440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Calibri" panose="020F0502020204030204" pitchFamily="34" charset="0"/>
              <a:buChar char="•"/>
            </a:pPr>
            <a:r>
              <a:rPr lang="en-US" sz="1700">
                <a:solidFill>
                  <a:schemeClr val="tx1">
                    <a:lumMod val="75000"/>
                    <a:lumOff val="25000"/>
                  </a:schemeClr>
                </a:solidFill>
              </a:rPr>
              <a:t>Il </a:t>
            </a:r>
            <a:r>
              <a:rPr lang="en-US" sz="1700" err="1">
                <a:solidFill>
                  <a:schemeClr val="tx1">
                    <a:lumMod val="75000"/>
                    <a:lumOff val="25000"/>
                  </a:schemeClr>
                </a:solidFill>
              </a:rPr>
              <a:t>faudra</a:t>
            </a:r>
            <a:r>
              <a:rPr lang="en-US" sz="170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700" err="1">
                <a:solidFill>
                  <a:schemeClr val="tx1">
                    <a:lumMod val="75000"/>
                    <a:lumOff val="25000"/>
                  </a:schemeClr>
                </a:solidFill>
              </a:rPr>
              <a:t>estimer</a:t>
            </a:r>
            <a:r>
              <a:rPr lang="en-US" sz="1700">
                <a:solidFill>
                  <a:schemeClr val="tx1">
                    <a:lumMod val="75000"/>
                    <a:lumOff val="25000"/>
                  </a:schemeClr>
                </a:solidFill>
              </a:rPr>
              <a:t> les </a:t>
            </a:r>
            <a:r>
              <a:rPr lang="en-US" sz="1700" err="1">
                <a:solidFill>
                  <a:schemeClr val="tx1">
                    <a:lumMod val="75000"/>
                    <a:lumOff val="25000"/>
                  </a:schemeClr>
                </a:solidFill>
              </a:rPr>
              <a:t>pertes</a:t>
            </a:r>
            <a:r>
              <a:rPr lang="en-US" sz="1700">
                <a:solidFill>
                  <a:schemeClr val="tx1">
                    <a:lumMod val="75000"/>
                    <a:lumOff val="25000"/>
                  </a:schemeClr>
                </a:solidFill>
              </a:rPr>
              <a:t> de gain </a:t>
            </a:r>
            <a:r>
              <a:rPr lang="en-US" sz="1700" err="1">
                <a:solidFill>
                  <a:schemeClr val="tx1">
                    <a:lumMod val="75000"/>
                    <a:lumOff val="25000"/>
                  </a:schemeClr>
                </a:solidFill>
              </a:rPr>
              <a:t>ajouté</a:t>
            </a:r>
            <a:r>
              <a:rPr lang="en-US" sz="1700">
                <a:solidFill>
                  <a:schemeClr val="tx1">
                    <a:lumMod val="75000"/>
                    <a:lumOff val="25000"/>
                  </a:schemeClr>
                </a:solidFill>
              </a:rPr>
              <a:t> par le réseau </a:t>
            </a:r>
            <a:r>
              <a:rPr lang="en-US" sz="1700" err="1">
                <a:solidFill>
                  <a:schemeClr val="tx1">
                    <a:lumMod val="75000"/>
                    <a:lumOff val="25000"/>
                  </a:schemeClr>
                </a:solidFill>
              </a:rPr>
              <a:t>capacitif</a:t>
            </a:r>
            <a:r>
              <a:rPr lang="en-US" sz="170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700" err="1">
                <a:solidFill>
                  <a:schemeClr val="tx1">
                    <a:lumMod val="75000"/>
                    <a:lumOff val="25000"/>
                  </a:schemeClr>
                </a:solidFill>
              </a:rPr>
              <a:t>afin</a:t>
            </a:r>
            <a:r>
              <a:rPr lang="en-US" sz="1700">
                <a:solidFill>
                  <a:schemeClr val="tx1">
                    <a:lumMod val="75000"/>
                    <a:lumOff val="25000"/>
                  </a:schemeClr>
                </a:solidFill>
              </a:rPr>
              <a:t> de </a:t>
            </a:r>
            <a:r>
              <a:rPr lang="en-US" sz="1700" err="1">
                <a:solidFill>
                  <a:schemeClr val="tx1">
                    <a:lumMod val="75000"/>
                    <a:lumOff val="25000"/>
                  </a:schemeClr>
                </a:solidFill>
              </a:rPr>
              <a:t>déterminer</a:t>
            </a:r>
            <a:r>
              <a:rPr lang="en-US" sz="1700">
                <a:solidFill>
                  <a:schemeClr val="tx1">
                    <a:lumMod val="75000"/>
                    <a:lumOff val="25000"/>
                  </a:schemeClr>
                </a:solidFill>
              </a:rPr>
              <a:t> le gain </a:t>
            </a:r>
            <a:r>
              <a:rPr lang="en-US" sz="170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intrinsèque</a:t>
            </a:r>
            <a:r>
              <a:rPr lang="en-US" sz="1700">
                <a:solidFill>
                  <a:schemeClr val="tx1">
                    <a:lumMod val="75000"/>
                    <a:lumOff val="25000"/>
                  </a:schemeClr>
                </a:solidFill>
              </a:rPr>
              <a:t> de </a:t>
            </a:r>
            <a:r>
              <a:rPr lang="en-US" sz="1700" err="1">
                <a:solidFill>
                  <a:schemeClr val="tx1">
                    <a:lumMod val="75000"/>
                    <a:lumOff val="25000"/>
                  </a:schemeClr>
                </a:solidFill>
              </a:rPr>
              <a:t>l'ampli</a:t>
            </a:r>
            <a:r>
              <a:rPr lang="en-US" sz="1700">
                <a:solidFill>
                  <a:schemeClr val="tx1">
                    <a:lumMod val="75000"/>
                    <a:lumOff val="25000"/>
                  </a:schemeClr>
                </a:solidFill>
              </a:rPr>
              <a:t> sans le réseau </a:t>
            </a:r>
            <a:r>
              <a:rPr lang="en-US" sz="1700" err="1">
                <a:solidFill>
                  <a:schemeClr val="tx1">
                    <a:lumMod val="75000"/>
                    <a:lumOff val="25000"/>
                  </a:schemeClr>
                </a:solidFill>
              </a:rPr>
              <a:t>d'adaptation</a:t>
            </a:r>
            <a:r>
              <a:rPr lang="en-US" sz="170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700" err="1">
                <a:solidFill>
                  <a:schemeClr val="tx1">
                    <a:lumMod val="75000"/>
                    <a:lumOff val="25000"/>
                  </a:schemeClr>
                </a:solidFill>
              </a:rPr>
              <a:t>en</a:t>
            </a:r>
            <a:r>
              <a:rPr lang="en-US" sz="1700">
                <a:solidFill>
                  <a:schemeClr val="tx1">
                    <a:lumMod val="75000"/>
                    <a:lumOff val="25000"/>
                  </a:schemeClr>
                </a:solidFill>
              </a:rPr>
              <a:t> sortie à 50 Ohm</a:t>
            </a:r>
            <a:endParaRPr lang="en-US" sz="1700">
              <a:solidFill>
                <a:schemeClr val="tx1">
                  <a:lumMod val="75000"/>
                  <a:lumOff val="25000"/>
                </a:schemeClr>
              </a:solidFill>
              <a:ea typeface="Calibri"/>
              <a:cs typeface="Calibri"/>
            </a:endParaRPr>
          </a:p>
          <a:p>
            <a:pPr marL="285750" indent="-285750" defTabSz="91440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Calibri" panose="020F0502020204030204" pitchFamily="34" charset="0"/>
              <a:buChar char="•"/>
            </a:pPr>
            <a:r>
              <a:rPr lang="en-US" sz="1700">
                <a:solidFill>
                  <a:schemeClr val="tx1">
                    <a:lumMod val="75000"/>
                    <a:lumOff val="25000"/>
                  </a:schemeClr>
                </a:solidFill>
              </a:rPr>
              <a:t>Le réseau </a:t>
            </a:r>
            <a:r>
              <a:rPr lang="en-US" sz="1700" err="1">
                <a:solidFill>
                  <a:schemeClr val="tx1">
                    <a:lumMod val="75000"/>
                    <a:lumOff val="25000"/>
                  </a:schemeClr>
                </a:solidFill>
              </a:rPr>
              <a:t>d'adaptation</a:t>
            </a:r>
            <a:r>
              <a:rPr lang="en-US" sz="1700">
                <a:solidFill>
                  <a:schemeClr val="tx1">
                    <a:lumMod val="75000"/>
                    <a:lumOff val="25000"/>
                  </a:schemeClr>
                </a:solidFill>
              </a:rPr>
              <a:t> ne fait pas </a:t>
            </a:r>
            <a:r>
              <a:rPr lang="en-US" sz="1700" err="1">
                <a:solidFill>
                  <a:schemeClr val="tx1">
                    <a:lumMod val="75000"/>
                    <a:lumOff val="25000"/>
                  </a:schemeClr>
                </a:solidFill>
              </a:rPr>
              <a:t>partie</a:t>
            </a:r>
            <a:r>
              <a:rPr lang="en-US" sz="1700">
                <a:solidFill>
                  <a:schemeClr val="tx1">
                    <a:lumMod val="75000"/>
                    <a:lumOff val="25000"/>
                  </a:schemeClr>
                </a:solidFill>
              </a:rPr>
              <a:t> du LNA</a:t>
            </a:r>
            <a:endParaRPr lang="en-US" sz="1700">
              <a:solidFill>
                <a:schemeClr val="tx1">
                  <a:lumMod val="75000"/>
                  <a:lumOff val="25000"/>
                </a:schemeClr>
              </a:solidFill>
              <a:ea typeface="Calibri"/>
              <a:cs typeface="Calibri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95DA498-D9A2-4DA9-B9DA-B3776E08CF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fr-F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2A73093-4B9D-420D-B17E-52293703A1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C67AD3F-46D3-44BF-F1B0-22E18EC26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27C6CCC6-2BE5-4E42-96A4-D1E8E81A3D8E}" type="slidenum">
              <a:rPr lang="en-US" smtClean="0"/>
              <a:pPr defTabSz="914400">
                <a:spcAft>
                  <a:spcPts val="600"/>
                </a:spcAft>
              </a:pPr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6742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CAFCF2F-2626-5A6D-C5F5-DEFF86AD3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Dimensionnement Théorique </a:t>
            </a:r>
            <a:br>
              <a:rPr lang="fr-FR"/>
            </a:br>
            <a:r>
              <a:rPr lang="fr-FR"/>
              <a:t>A partir de </a:t>
            </a:r>
            <a:r>
              <a:rPr lang="fr-FR" err="1"/>
              <a:t>Qe</a:t>
            </a:r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F097418-94A5-94F8-3C39-8BAA90A91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5</a:t>
            </a:fld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E53F9D4-FB9D-70BF-547B-2957F4C231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430" y="1863135"/>
            <a:ext cx="9315034" cy="1140150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0D44859B-B48E-6CFC-0455-6DC2FDE4BD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3470" y="1863135"/>
            <a:ext cx="1904052" cy="114015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5C5CD803-9E01-DF15-C1E0-D589E508E5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430" y="3272864"/>
            <a:ext cx="2713558" cy="798106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9FC3198F-F842-F060-304D-08A25D4E1F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3430" y="4721976"/>
            <a:ext cx="2998598" cy="741098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86385439-763C-32E7-1A09-9D57237155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01962" y="4721976"/>
            <a:ext cx="3591476" cy="741098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DDE381CB-C556-AAFC-584B-84019EE99F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01962" y="3295879"/>
            <a:ext cx="3694088" cy="798106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CEBBD7F7-6087-222D-C232-942D5915CD0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42865" y="4726711"/>
            <a:ext cx="4321172" cy="731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07199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4A9265-BE0A-9504-5F39-7674678DC0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133C0D0-DB12-9A26-DEE6-E1A6F6D295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711145"/>
            <a:ext cx="10123714" cy="841158"/>
          </a:xfrm>
        </p:spPr>
        <p:txBody>
          <a:bodyPr>
            <a:normAutofit fontScale="90000"/>
          </a:bodyPr>
          <a:lstStyle/>
          <a:p>
            <a:pPr algn="ctr"/>
            <a:r>
              <a:rPr lang="fr-FR">
                <a:ea typeface="Calibri Light"/>
                <a:cs typeface="Calibri Light"/>
              </a:rPr>
              <a:t>Etape itérative : Optimisation de la consommation  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39533D7-8D8A-2558-05F2-1ED86AFC67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50</a:t>
            </a:fld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343BB004-49FE-A268-CAE4-7F3B39A6351D}"/>
              </a:ext>
            </a:extLst>
          </p:cNvPr>
          <p:cNvSpPr txBox="1"/>
          <p:nvPr/>
        </p:nvSpPr>
        <p:spPr>
          <a:xfrm>
            <a:off x="4285332" y="3218110"/>
            <a:ext cx="3612465" cy="4247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fr-FR" sz="2400">
                <a:ea typeface="Calibri"/>
                <a:cs typeface="Calibri"/>
              </a:rPr>
              <a:t>Je ne suis pas y arrivé :((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529561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643DB46-6EC2-AEB7-6FEC-9C63A384F6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BB2B8762-61F0-4F1B-9364-D633EE9D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fr-FR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E97675C8-1328-460C-9EBF-6B446B67EA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fr-FR"/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514EE78B-AF71-4195-A01B-F1165D923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C6417104-D4C1-4710-9982-2154A7F484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89CD748-944C-F14E-B3C9-70EA0CBE5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999" y="4550229"/>
            <a:ext cx="10909073" cy="105765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>
                <a:solidFill>
                  <a:schemeClr val="tx1">
                    <a:lumMod val="85000"/>
                    <a:lumOff val="15000"/>
                  </a:schemeClr>
                </a:solidFill>
              </a:rPr>
              <a:t>Etape itérative : montage single    </a:t>
            </a:r>
          </a:p>
        </p:txBody>
      </p:sp>
      <p:pic>
        <p:nvPicPr>
          <p:cNvPr id="8" name="Image 7" descr="Une image contenant texte, capture d’écran, Police, ligne&#10;&#10;Le contenu généré par l’IA peut être incorrect.">
            <a:extLst>
              <a:ext uri="{FF2B5EF4-FFF2-40B4-BE49-F238E27FC236}">
                <a16:creationId xmlns:a16="http://schemas.microsoft.com/office/drawing/2014/main" id="{27581765-2FBC-3724-1680-AB4E2707F1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2759" y="640080"/>
            <a:ext cx="3884351" cy="3602736"/>
          </a:xfrm>
          <a:prstGeom prst="rect">
            <a:avLst/>
          </a:prstGeom>
        </p:spPr>
      </p:pic>
      <p:sp>
        <p:nvSpPr>
          <p:cNvPr id="57" name="Rectangle 56">
            <a:extLst>
              <a:ext uri="{FF2B5EF4-FFF2-40B4-BE49-F238E27FC236}">
                <a16:creationId xmlns:a16="http://schemas.microsoft.com/office/drawing/2014/main" id="{626F1402-2DEC-4071-84AF-350C7BF00D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3996" y="886968"/>
            <a:ext cx="64008" cy="3108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 2" descr="Une image contenant texte, diagramme, ligne, Plan&#10;&#10;Le contenu généré par l’IA peut être incorrect.">
            <a:extLst>
              <a:ext uri="{FF2B5EF4-FFF2-40B4-BE49-F238E27FC236}">
                <a16:creationId xmlns:a16="http://schemas.microsoft.com/office/drawing/2014/main" id="{021B2DCC-83B3-BF6F-2D48-5404DCF864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4891" y="640080"/>
            <a:ext cx="2945236" cy="3602736"/>
          </a:xfrm>
          <a:prstGeom prst="rect">
            <a:avLst/>
          </a:prstGeom>
        </p:spPr>
      </p:pic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04733B62-1719-4677-A612-CA0AC0AD7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086" y="5618770"/>
            <a:ext cx="105156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>
            <a:extLst>
              <a:ext uri="{FF2B5EF4-FFF2-40B4-BE49-F238E27FC236}">
                <a16:creationId xmlns:a16="http://schemas.microsoft.com/office/drawing/2014/main" id="{DA52A394-10F4-4AA5-90E4-634D1E919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fr-FR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07BDDC51-8BB2-42BE-8EA8-39B3E9AC1E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E4322DA-1864-B823-BE3B-FE3BF0ED7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7C6CCC6-2BE5-4E42-96A4-D1E8E81A3D8E}" type="slidenum">
              <a:rPr lang="en-US" smtClean="0"/>
              <a:pPr>
                <a:spcAft>
                  <a:spcPts val="600"/>
                </a:spcAft>
              </a:pPr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01376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5B9E109-6F18-5351-A6EF-13FCFDD373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BB2B8762-61F0-4F1B-9364-D633EE9D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fr-FR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E97675C8-1328-460C-9EBF-6B446B67EA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fr-FR"/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514EE78B-AF71-4195-A01B-F1165D923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C6417104-D4C1-4710-9982-2154A7F484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F34F13B-C063-45D5-FF11-193E12D650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999" y="4550229"/>
            <a:ext cx="10909073" cy="105765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300">
                <a:solidFill>
                  <a:schemeClr val="tx1">
                    <a:lumMod val="85000"/>
                    <a:lumOff val="15000"/>
                  </a:schemeClr>
                </a:solidFill>
              </a:rPr>
              <a:t>Montage single : gain intrinsèque </a:t>
            </a:r>
            <a:br>
              <a:rPr lang="en-US" sz="330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en-US" sz="3300">
                <a:solidFill>
                  <a:schemeClr val="tx1">
                    <a:lumMod val="85000"/>
                    <a:lumOff val="15000"/>
                  </a:schemeClr>
                </a:solidFill>
              </a:rPr>
              <a:t>courbe bleu (Gmax = 15.6 dB)</a:t>
            </a:r>
          </a:p>
        </p:txBody>
      </p:sp>
      <p:pic>
        <p:nvPicPr>
          <p:cNvPr id="6" name="Image 5" descr="Une image contenant texte, diagramme, ligne, Tracé&#10;&#10;Le contenu généré par l’IA peut être incorrect.">
            <a:extLst>
              <a:ext uri="{FF2B5EF4-FFF2-40B4-BE49-F238E27FC236}">
                <a16:creationId xmlns:a16="http://schemas.microsoft.com/office/drawing/2014/main" id="{B895BEC7-16F4-ECA5-344C-127F1DEA93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457" y="1152120"/>
            <a:ext cx="5131653" cy="2578655"/>
          </a:xfrm>
          <a:prstGeom prst="rect">
            <a:avLst/>
          </a:prstGeom>
        </p:spPr>
      </p:pic>
      <p:sp>
        <p:nvSpPr>
          <p:cNvPr id="57" name="Rectangle 56">
            <a:extLst>
              <a:ext uri="{FF2B5EF4-FFF2-40B4-BE49-F238E27FC236}">
                <a16:creationId xmlns:a16="http://schemas.microsoft.com/office/drawing/2014/main" id="{626F1402-2DEC-4071-84AF-350C7BF00D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3996" y="886968"/>
            <a:ext cx="64008" cy="3108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Espace réservé du contenu 4" descr="Une image contenant texte, diagramme, ligne, Police&#10;&#10;Le contenu généré par l’IA peut être incorrect.">
            <a:extLst>
              <a:ext uri="{FF2B5EF4-FFF2-40B4-BE49-F238E27FC236}">
                <a16:creationId xmlns:a16="http://schemas.microsoft.com/office/drawing/2014/main" id="{778CB54B-A59F-870D-6E45-DA64A37D14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424891" y="918789"/>
            <a:ext cx="5118182" cy="3045317"/>
          </a:xfrm>
          <a:prstGeom prst="rect">
            <a:avLst/>
          </a:prstGeom>
        </p:spPr>
      </p:pic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04733B62-1719-4677-A612-CA0AC0AD7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086" y="5618770"/>
            <a:ext cx="105156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>
            <a:extLst>
              <a:ext uri="{FF2B5EF4-FFF2-40B4-BE49-F238E27FC236}">
                <a16:creationId xmlns:a16="http://schemas.microsoft.com/office/drawing/2014/main" id="{DA52A394-10F4-4AA5-90E4-634D1E919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fr-FR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07BDDC51-8BB2-42BE-8EA8-39B3E9AC1E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5D1B813-9F91-07DC-EB56-366219D74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7C6CCC6-2BE5-4E42-96A4-D1E8E81A3D8E}" type="slidenum">
              <a:rPr lang="en-US" smtClean="0"/>
              <a:pPr>
                <a:spcAft>
                  <a:spcPts val="600"/>
                </a:spcAft>
              </a:pPr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21684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9D0398C-1964-E90B-DA5B-81107EC56C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>
            <a:extLst>
              <a:ext uri="{FF2B5EF4-FFF2-40B4-BE49-F238E27FC236}">
                <a16:creationId xmlns:a16="http://schemas.microsoft.com/office/drawing/2014/main" id="{BB2B8762-61F0-4F1B-9364-D633EE9D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fr-FR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97675C8-1328-460C-9EBF-6B446B67EA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fr-FR"/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514EE78B-AF71-4195-A01B-F1165D923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56" name="Rectangle 55">
            <a:extLst>
              <a:ext uri="{FF2B5EF4-FFF2-40B4-BE49-F238E27FC236}">
                <a16:creationId xmlns:a16="http://schemas.microsoft.com/office/drawing/2014/main" id="{C6417104-D4C1-4710-9982-2154A7F484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593AE40-3AE5-6F31-A485-34FAD4C3F0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999" y="4550229"/>
            <a:ext cx="10909073" cy="105765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300">
                <a:solidFill>
                  <a:schemeClr val="tx1">
                    <a:lumMod val="85000"/>
                    <a:lumOff val="15000"/>
                  </a:schemeClr>
                </a:solidFill>
              </a:rPr>
              <a:t>Montage single : gain avec le réseau d'adaptation en sortie</a:t>
            </a:r>
          </a:p>
        </p:txBody>
      </p:sp>
      <p:pic>
        <p:nvPicPr>
          <p:cNvPr id="6" name="Image 5" descr="Une image contenant texte, diagramme, ligne, Tracé&#10;&#10;Le contenu généré par l’IA peut être incorrect.">
            <a:extLst>
              <a:ext uri="{FF2B5EF4-FFF2-40B4-BE49-F238E27FC236}">
                <a16:creationId xmlns:a16="http://schemas.microsoft.com/office/drawing/2014/main" id="{2ACE6984-952F-0B20-B81E-EE52116D9F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457" y="1152120"/>
            <a:ext cx="5131653" cy="2578655"/>
          </a:xfrm>
          <a:prstGeom prst="rect">
            <a:avLst/>
          </a:prstGeom>
        </p:spPr>
      </p:pic>
      <p:sp>
        <p:nvSpPr>
          <p:cNvPr id="58" name="Rectangle 57">
            <a:extLst>
              <a:ext uri="{FF2B5EF4-FFF2-40B4-BE49-F238E27FC236}">
                <a16:creationId xmlns:a16="http://schemas.microsoft.com/office/drawing/2014/main" id="{626F1402-2DEC-4071-84AF-350C7BF00D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3996" y="886968"/>
            <a:ext cx="64008" cy="3108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Espace réservé du contenu 4" descr="Une image contenant texte, diagramme, ligne, capture d’écran&#10;&#10;Le contenu généré par l’IA peut être incorrect.">
            <a:extLst>
              <a:ext uri="{FF2B5EF4-FFF2-40B4-BE49-F238E27FC236}">
                <a16:creationId xmlns:a16="http://schemas.microsoft.com/office/drawing/2014/main" id="{21928BA4-B053-5F9C-7175-54F9D20607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424891" y="1136312"/>
            <a:ext cx="5118182" cy="2610272"/>
          </a:xfrm>
          <a:prstGeom prst="rect">
            <a:avLst/>
          </a:prstGeom>
        </p:spPr>
      </p:pic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04733B62-1719-4677-A612-CA0AC0AD7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086" y="5618770"/>
            <a:ext cx="105156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angle 61">
            <a:extLst>
              <a:ext uri="{FF2B5EF4-FFF2-40B4-BE49-F238E27FC236}">
                <a16:creationId xmlns:a16="http://schemas.microsoft.com/office/drawing/2014/main" id="{DA52A394-10F4-4AA5-90E4-634D1E919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fr-FR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07BDDC51-8BB2-42BE-8EA8-39B3E9AC1E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7F52E28-0285-A32E-3F71-A1A831442E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7C6CCC6-2BE5-4E42-96A4-D1E8E81A3D8E}" type="slidenum">
              <a:rPr lang="en-US" smtClean="0"/>
              <a:pPr>
                <a:spcAft>
                  <a:spcPts val="600"/>
                </a:spcAft>
              </a:pPr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89111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009AE92-247B-7113-B169-D0942C8FCD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id="{284B70D5-875B-433D-BDBD-1522A85D6C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3255EA4-3EC9-EF40-B6D6-747150C9F2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9485" y="634946"/>
            <a:ext cx="3690257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400"/>
              <a:t>Montage single : Analyse des résultats </a:t>
            </a:r>
          </a:p>
        </p:txBody>
      </p:sp>
      <p:pic>
        <p:nvPicPr>
          <p:cNvPr id="6" name="Espace réservé du contenu 5" descr="Une image contenant texte, diagramme, ligne, Tracé&#10;&#10;Le contenu généré par l’IA peut être incorrect.">
            <a:extLst>
              <a:ext uri="{FF2B5EF4-FFF2-40B4-BE49-F238E27FC236}">
                <a16:creationId xmlns:a16="http://schemas.microsoft.com/office/drawing/2014/main" id="{9E6B4556-1AD7-E7E7-8A2C-62A0C8FB09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3999" y="1561197"/>
            <a:ext cx="6909801" cy="3472174"/>
          </a:xfrm>
          <a:prstGeom prst="rect">
            <a:avLst/>
          </a:prstGeom>
        </p:spPr>
      </p:pic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C947DF4A-614C-4B4C-8B80-E5B9D8E8CF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92143" y="2085703"/>
            <a:ext cx="3566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ZoneTexte 7">
            <a:extLst>
              <a:ext uri="{FF2B5EF4-FFF2-40B4-BE49-F238E27FC236}">
                <a16:creationId xmlns:a16="http://schemas.microsoft.com/office/drawing/2014/main" id="{21F7A426-3CDB-C50E-AAC5-4370A093DDD8}"/>
              </a:ext>
            </a:extLst>
          </p:cNvPr>
          <p:cNvSpPr txBox="1"/>
          <p:nvPr/>
        </p:nvSpPr>
        <p:spPr>
          <a:xfrm>
            <a:off x="7859485" y="2198914"/>
            <a:ext cx="3690257" cy="3670180"/>
          </a:xfrm>
          <a:prstGeom prst="rect">
            <a:avLst/>
          </a:prstGeom>
        </p:spPr>
        <p:txBody>
          <a:bodyPr rot="0" spcFirstLastPara="0" vertOverflow="overflow" horzOverflow="overflow" vert="horz" lIns="0" tIns="45720" rIns="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•"/>
            </a:pP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Le réseau capacitif fait perde environ 9.5dB sur le gain </a:t>
            </a: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•"/>
            </a:pPr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•"/>
            </a:pP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Les deux premiers gain ont été mesuré avec des ports haute impédance en sortie.</a:t>
            </a: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•"/>
            </a:pPr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•"/>
            </a:pP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Courbe rose c'est le gain avec une sortie adapté un port en sortie à 50 Ohm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1E299956-A9E7-4FC1-A0B1-D590CA9730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fr-FR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17FC539C-B783-4B03-9F9E-D13430F3F6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27667DF-4D59-FA0D-78D8-3CB4EA575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27C6CCC6-2BE5-4E42-96A4-D1E8E81A3D8E}" type="slidenum">
              <a:rPr lang="en-US" smtClean="0"/>
              <a:pPr defTabSz="914400">
                <a:spcAft>
                  <a:spcPts val="600"/>
                </a:spcAft>
              </a:pPr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72210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342B13-55DE-C651-FEC6-EB57355EF2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693AD9B-ACB7-C72E-7E48-FBA383986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>
                <a:ea typeface="Calibri Light"/>
                <a:cs typeface="Calibri Light"/>
              </a:rPr>
              <a:t>Simu bruit : montage single sans réseau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B8FCEF1-9BC5-E0BE-19D2-9606592703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55</a:t>
            </a:fld>
            <a:endParaRPr lang="fr-FR"/>
          </a:p>
        </p:txBody>
      </p:sp>
      <p:pic>
        <p:nvPicPr>
          <p:cNvPr id="3" name="Espace réservé du contenu 2" descr="Une image contenant texte, diagramme, ligne, Tracé&#10;&#10;Le contenu généré par l’IA peut être incorrect.">
            <a:extLst>
              <a:ext uri="{FF2B5EF4-FFF2-40B4-BE49-F238E27FC236}">
                <a16:creationId xmlns:a16="http://schemas.microsoft.com/office/drawing/2014/main" id="{C57ED3F7-9ED3-FE07-6E4C-C3ADBAD322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3029" r="139" b="6634"/>
          <a:stretch>
            <a:fillRect/>
          </a:stretch>
        </p:blipFill>
        <p:spPr>
          <a:xfrm>
            <a:off x="683025" y="2300954"/>
            <a:ext cx="5877161" cy="3231973"/>
          </a:xfr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5C4FF3BE-F3AB-96E0-02EA-C07EC39A4F2C}"/>
              </a:ext>
            </a:extLst>
          </p:cNvPr>
          <p:cNvSpPr txBox="1"/>
          <p:nvPr/>
        </p:nvSpPr>
        <p:spPr>
          <a:xfrm>
            <a:off x="7288635" y="2644734"/>
            <a:ext cx="3935710" cy="31393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>
                <a:ea typeface="Calibri"/>
                <a:cs typeface="Calibri"/>
              </a:rPr>
              <a:t>On trouve un facteur de bruit = 5.67 dB</a:t>
            </a:r>
          </a:p>
          <a:p>
            <a:endParaRPr lang="fr-FR">
              <a:ea typeface="Calibri"/>
              <a:cs typeface="Calibri"/>
            </a:endParaRPr>
          </a:p>
          <a:p>
            <a:r>
              <a:rPr lang="fr-FR">
                <a:ea typeface="Calibri"/>
                <a:cs typeface="Calibri"/>
              </a:rPr>
              <a:t>Qui est supérieur </a:t>
            </a:r>
            <a:r>
              <a:rPr lang="fr-FR" err="1">
                <a:ea typeface="Calibri"/>
                <a:cs typeface="Calibri"/>
              </a:rPr>
              <a:t>a</a:t>
            </a:r>
            <a:r>
              <a:rPr lang="fr-FR">
                <a:ea typeface="Calibri"/>
                <a:cs typeface="Calibri"/>
              </a:rPr>
              <a:t> la marge max fixé de 0.62 dB (Marge = 5.05 dB) </a:t>
            </a:r>
          </a:p>
          <a:p>
            <a:endParaRPr lang="fr-FR">
              <a:ea typeface="Calibri"/>
              <a:cs typeface="Calibri"/>
            </a:endParaRPr>
          </a:p>
          <a:p>
            <a:endParaRPr lang="fr-FR">
              <a:ea typeface="Calibri"/>
              <a:cs typeface="Calibri"/>
            </a:endParaRPr>
          </a:p>
          <a:p>
            <a:r>
              <a:rPr lang="fr-FR" i="1">
                <a:ea typeface="Calibri"/>
                <a:cs typeface="Calibri"/>
              </a:rPr>
              <a:t>Est-ce que on peut dire que en terme de bruit c'est acceptable ? </a:t>
            </a:r>
          </a:p>
          <a:p>
            <a:r>
              <a:rPr lang="fr-FR" i="1">
                <a:ea typeface="Calibri"/>
                <a:cs typeface="Calibri"/>
              </a:rPr>
              <a:t>Peut être vu que ce bruit est mesuré que en single, avec le diff on pourra probablement diminuer le bruit </a:t>
            </a:r>
          </a:p>
        </p:txBody>
      </p:sp>
    </p:spTree>
    <p:extLst>
      <p:ext uri="{BB962C8B-B14F-4D97-AF65-F5344CB8AC3E}">
        <p14:creationId xmlns:p14="http://schemas.microsoft.com/office/powerpoint/2010/main" val="364285711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AB677A6-1283-E4F3-05FC-4790E7FFB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>
                <a:ea typeface="Calibri Light"/>
                <a:cs typeface="Calibri Light"/>
              </a:rPr>
              <a:t>Simu transient : montage single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384A0DE-4FE1-E8B6-1993-1B777B9B95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667111"/>
            <a:ext cx="3705102" cy="2538945"/>
          </a:xfrm>
        </p:spPr>
        <p:txBody>
          <a:bodyPr vert="horz" lIns="0" tIns="45720" rIns="0" bIns="45720" rtlCol="0" anchor="t">
            <a:normAutofit/>
          </a:bodyPr>
          <a:lstStyle/>
          <a:p>
            <a:pPr marL="457200" indent="-457200">
              <a:buAutoNum type="arabicPeriod"/>
            </a:pPr>
            <a:r>
              <a:rPr lang="fr-FR">
                <a:ea typeface="Calibri"/>
                <a:cs typeface="Calibri"/>
              </a:rPr>
              <a:t>La simu transient permet de voir les effets petits signaux</a:t>
            </a:r>
            <a:endParaRPr lang="fr-FR"/>
          </a:p>
          <a:p>
            <a:pPr marL="457200" indent="-457200">
              <a:buAutoNum type="arabicPeriod"/>
            </a:pPr>
            <a:r>
              <a:rPr lang="fr-FR">
                <a:ea typeface="Calibri"/>
                <a:cs typeface="Calibri"/>
              </a:rPr>
              <a:t>Elle permet aussi de voir les non-linéarité </a:t>
            </a:r>
          </a:p>
          <a:p>
            <a:pPr marL="457200" indent="-457200">
              <a:buAutoNum type="arabicPeriod"/>
            </a:pPr>
            <a:r>
              <a:rPr lang="fr-FR">
                <a:ea typeface="Calibri"/>
                <a:cs typeface="Calibri"/>
              </a:rPr>
              <a:t>La saturation</a:t>
            </a:r>
          </a:p>
          <a:p>
            <a:pPr marL="457200" indent="-457200">
              <a:buAutoNum type="arabicPeriod"/>
            </a:pPr>
            <a:r>
              <a:rPr lang="fr-FR">
                <a:ea typeface="Calibri"/>
                <a:cs typeface="Calibri"/>
              </a:rPr>
              <a:t>Point de compression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B09F804-5B7D-62B2-E23E-F1617C1879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56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4714684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7BDBCA9-39C5-3087-32DD-C6198D7557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B2B8762-61F0-4F1B-9364-D633EE9D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fr-F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97675C8-1328-460C-9EBF-6B446B67EA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fr-FR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14EE78B-AF71-4195-A01B-F1165D923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C6417104-D4C1-4710-9982-2154A7F484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CE96BEC-E957-C6D6-7B44-FF9B1ECC6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999" y="4550229"/>
            <a:ext cx="10909073" cy="105765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>
                <a:solidFill>
                  <a:schemeClr val="tx1">
                    <a:lumMod val="85000"/>
                    <a:lumOff val="15000"/>
                  </a:schemeClr>
                </a:solidFill>
              </a:rPr>
              <a:t>Simu transient : montage single</a:t>
            </a:r>
          </a:p>
        </p:txBody>
      </p:sp>
      <p:pic>
        <p:nvPicPr>
          <p:cNvPr id="10" name="Image 9" descr="Une image contenant texte, ligne, capture d’écran, Police&#10;&#10;Le contenu généré par l’IA peut être incorrect.">
            <a:extLst>
              <a:ext uri="{FF2B5EF4-FFF2-40B4-BE49-F238E27FC236}">
                <a16:creationId xmlns:a16="http://schemas.microsoft.com/office/drawing/2014/main" id="{E3C58A7A-447D-8646-F3C0-4CB87AB286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457" y="703101"/>
            <a:ext cx="5131653" cy="3476694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626F1402-2DEC-4071-84AF-350C7BF00D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3996" y="886968"/>
            <a:ext cx="64008" cy="3108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Espace réservé du contenu 8" descr="Une image contenant texte, diagramme, ligne, Police&#10;&#10;Le contenu généré par l’IA peut être incorrect.">
            <a:extLst>
              <a:ext uri="{FF2B5EF4-FFF2-40B4-BE49-F238E27FC236}">
                <a16:creationId xmlns:a16="http://schemas.microsoft.com/office/drawing/2014/main" id="{0553DFB3-006D-C200-35A3-912EE2ED02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424891" y="640080"/>
            <a:ext cx="4590074" cy="3602736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4733B62-1719-4677-A612-CA0AC0AD7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086" y="5618770"/>
            <a:ext cx="105156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DA52A394-10F4-4AA5-90E4-634D1E919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fr-FR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7BDDC51-8BB2-42BE-8EA8-39B3E9AC1E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DBE44F5-D880-0C93-A897-B8B5BFA9D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7C6CCC6-2BE5-4E42-96A4-D1E8E81A3D8E}" type="slidenum">
              <a:rPr lang="en-US" smtClean="0"/>
              <a:pPr>
                <a:spcAft>
                  <a:spcPts val="600"/>
                </a:spcAft>
              </a:pPr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5178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222FCCC-AC97-10D5-BB86-B760D48A98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BB2B8762-61F0-4F1B-9364-D633EE9D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fr-FR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E97675C8-1328-460C-9EBF-6B446B67EA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fr-FR"/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514EE78B-AF71-4195-A01B-F1165D923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C6417104-D4C1-4710-9982-2154A7F484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7733791-9846-7636-033C-1ADD1B055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999" y="4550229"/>
            <a:ext cx="10909073" cy="105765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300">
                <a:solidFill>
                  <a:schemeClr val="tx1">
                    <a:lumMod val="85000"/>
                    <a:lumOff val="15000"/>
                  </a:schemeClr>
                </a:solidFill>
              </a:rPr>
              <a:t>Etape itérative : montage </a:t>
            </a:r>
            <a:br>
              <a:rPr lang="en-US" sz="330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en-US" sz="3300">
                <a:solidFill>
                  <a:schemeClr val="tx1">
                    <a:lumMod val="85000"/>
                    <a:lumOff val="15000"/>
                  </a:schemeClr>
                </a:solidFill>
              </a:rPr>
              <a:t>pseudo-différentielle   </a:t>
            </a:r>
          </a:p>
        </p:txBody>
      </p:sp>
      <p:pic>
        <p:nvPicPr>
          <p:cNvPr id="6" name="Image 5" descr="Une image contenant texte, ligne, diagramme, Police&#10;&#10;Le contenu généré par l’IA peut être incorrect.">
            <a:extLst>
              <a:ext uri="{FF2B5EF4-FFF2-40B4-BE49-F238E27FC236}">
                <a16:creationId xmlns:a16="http://schemas.microsoft.com/office/drawing/2014/main" id="{81E121F1-D740-DD52-4945-3AB3FC5434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457" y="850238"/>
            <a:ext cx="5131653" cy="3182420"/>
          </a:xfrm>
          <a:prstGeom prst="rect">
            <a:avLst/>
          </a:prstGeom>
        </p:spPr>
      </p:pic>
      <p:sp>
        <p:nvSpPr>
          <p:cNvPr id="57" name="Rectangle 56">
            <a:extLst>
              <a:ext uri="{FF2B5EF4-FFF2-40B4-BE49-F238E27FC236}">
                <a16:creationId xmlns:a16="http://schemas.microsoft.com/office/drawing/2014/main" id="{626F1402-2DEC-4071-84AF-350C7BF00D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3996" y="886968"/>
            <a:ext cx="64008" cy="3108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 2" descr="Une image contenant texte, diagramme, Plan, ligne&#10;&#10;Le contenu généré par l’IA peut être incorrect.">
            <a:extLst>
              <a:ext uri="{FF2B5EF4-FFF2-40B4-BE49-F238E27FC236}">
                <a16:creationId xmlns:a16="http://schemas.microsoft.com/office/drawing/2014/main" id="{A006636B-2550-7C81-A7C1-051C7CDF81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4891" y="640080"/>
            <a:ext cx="4189228" cy="3602736"/>
          </a:xfrm>
          <a:prstGeom prst="rect">
            <a:avLst/>
          </a:prstGeom>
        </p:spPr>
      </p:pic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04733B62-1719-4677-A612-CA0AC0AD7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086" y="5618770"/>
            <a:ext cx="105156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>
            <a:extLst>
              <a:ext uri="{FF2B5EF4-FFF2-40B4-BE49-F238E27FC236}">
                <a16:creationId xmlns:a16="http://schemas.microsoft.com/office/drawing/2014/main" id="{DA52A394-10F4-4AA5-90E4-634D1E919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fr-FR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07BDDC51-8BB2-42BE-8EA8-39B3E9AC1E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49D734F-0091-F1E7-085C-339CB6EFF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7C6CCC6-2BE5-4E42-96A4-D1E8E81A3D8E}" type="slidenum">
              <a:rPr lang="en-US" smtClean="0"/>
              <a:pPr>
                <a:spcAft>
                  <a:spcPts val="600"/>
                </a:spcAft>
              </a:pPr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15174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124F859-4571-C1BE-63AC-A8ED2A3AAC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BB2B8762-61F0-4F1B-9364-D633EE9D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fr-FR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97675C8-1328-460C-9EBF-6B446B67EA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fr-FR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514EE78B-AF71-4195-A01B-F1165D923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C6417104-D4C1-4710-9982-2154A7F484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ADCAFD0-B204-E901-A06F-4298F80215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999" y="4550229"/>
            <a:ext cx="10909073" cy="105765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300">
                <a:solidFill>
                  <a:schemeClr val="tx1">
                    <a:lumMod val="85000"/>
                    <a:lumOff val="15000"/>
                  </a:schemeClr>
                </a:solidFill>
              </a:rPr>
              <a:t>Montage diff : gain sans le réseau </a:t>
            </a:r>
            <a:r>
              <a:rPr lang="en-US" sz="3300" err="1">
                <a:solidFill>
                  <a:schemeClr val="tx1">
                    <a:lumMod val="85000"/>
                    <a:lumOff val="15000"/>
                  </a:schemeClr>
                </a:solidFill>
              </a:rPr>
              <a:t>d'adaptation</a:t>
            </a:r>
            <a:r>
              <a:rPr lang="en-US" sz="330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3300" err="1">
                <a:solidFill>
                  <a:schemeClr val="tx1">
                    <a:lumMod val="85000"/>
                    <a:lumOff val="15000"/>
                  </a:schemeClr>
                </a:solidFill>
              </a:rPr>
              <a:t>en</a:t>
            </a:r>
            <a:r>
              <a:rPr lang="en-US" sz="3300">
                <a:solidFill>
                  <a:schemeClr val="tx1">
                    <a:lumMod val="85000"/>
                    <a:lumOff val="15000"/>
                  </a:schemeClr>
                </a:solidFill>
              </a:rPr>
              <a:t> sortie </a:t>
            </a:r>
            <a:br>
              <a:rPr lang="en-US" sz="3300">
                <a:solidFill>
                  <a:schemeClr val="tx1">
                    <a:lumMod val="85000"/>
                    <a:lumOff val="15000"/>
                  </a:schemeClr>
                </a:solidFill>
                <a:ea typeface="Calibri Light"/>
                <a:cs typeface="Calibri Light"/>
              </a:rPr>
            </a:br>
            <a:r>
              <a:rPr lang="en-US" sz="2200" i="1">
                <a:solidFill>
                  <a:schemeClr val="tx1">
                    <a:lumMod val="85000"/>
                    <a:lumOff val="15000"/>
                  </a:schemeClr>
                </a:solidFill>
                <a:ea typeface="Calibri Light"/>
                <a:cs typeface="Calibri Light"/>
              </a:rPr>
              <a:t>(on a pas les + 3dB par rapport au single car </a:t>
            </a:r>
            <a:r>
              <a:rPr lang="en-US" sz="2200" i="1" err="1">
                <a:solidFill>
                  <a:schemeClr val="tx1">
                    <a:lumMod val="85000"/>
                    <a:lumOff val="15000"/>
                  </a:schemeClr>
                </a:solidFill>
                <a:ea typeface="Calibri Light"/>
                <a:cs typeface="Calibri Light"/>
              </a:rPr>
              <a:t>j'ai</a:t>
            </a:r>
            <a:r>
              <a:rPr lang="en-US" sz="2200" i="1">
                <a:solidFill>
                  <a:schemeClr val="tx1">
                    <a:lumMod val="85000"/>
                    <a:lumOff val="15000"/>
                  </a:schemeClr>
                </a:solidFill>
                <a:ea typeface="Calibri Light"/>
                <a:cs typeface="Calibri Light"/>
              </a:rPr>
              <a:t> considerer que le mode </a:t>
            </a:r>
            <a:r>
              <a:rPr lang="en-US" sz="2200" i="1" err="1">
                <a:solidFill>
                  <a:schemeClr val="tx1">
                    <a:lumMod val="85000"/>
                    <a:lumOff val="15000"/>
                  </a:schemeClr>
                </a:solidFill>
                <a:ea typeface="Calibri Light"/>
                <a:cs typeface="Calibri Light"/>
              </a:rPr>
              <a:t>commun</a:t>
            </a:r>
            <a:r>
              <a:rPr lang="en-US" sz="2200" i="1">
                <a:solidFill>
                  <a:schemeClr val="tx1">
                    <a:lumMod val="85000"/>
                    <a:lumOff val="15000"/>
                  </a:schemeClr>
                </a:solidFill>
                <a:ea typeface="Calibri Light"/>
                <a:cs typeface="Calibri Light"/>
              </a:rPr>
              <a:t> = 0)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26F1402-2DEC-4071-84AF-350C7BF00D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3996" y="886968"/>
            <a:ext cx="64008" cy="3108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04733B62-1719-4677-A612-CA0AC0AD7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086" y="5618770"/>
            <a:ext cx="105156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DA52A394-10F4-4AA5-90E4-634D1E919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fr-FR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7BDDC51-8BB2-42BE-8EA8-39B3E9AC1E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4573511-1250-FA58-E4BB-10286CBCC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7C6CCC6-2BE5-4E42-96A4-D1E8E81A3D8E}" type="slidenum">
              <a:rPr lang="en-US" smtClean="0"/>
              <a:pPr>
                <a:spcAft>
                  <a:spcPts val="600"/>
                </a:spcAft>
              </a:pPr>
              <a:t>59</a:t>
            </a:fld>
            <a:endParaRPr lang="en-US"/>
          </a:p>
        </p:txBody>
      </p:sp>
      <p:pic>
        <p:nvPicPr>
          <p:cNvPr id="6" name="Image 5" descr="Une image contenant texte, ligne, diagramme, Tracé&#10;&#10;Le contenu généré par l’IA peut être incorrect.">
            <a:extLst>
              <a:ext uri="{FF2B5EF4-FFF2-40B4-BE49-F238E27FC236}">
                <a16:creationId xmlns:a16="http://schemas.microsoft.com/office/drawing/2014/main" id="{C40D8FDA-68DF-C345-E69D-824BFA1BE1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8527" y="837883"/>
            <a:ext cx="3629025" cy="2581275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6A9B8F04-E1FD-E643-1E8D-5833B22675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0865" y="3683000"/>
            <a:ext cx="4324350" cy="304800"/>
          </a:xfrm>
          <a:prstGeom prst="rect">
            <a:avLst/>
          </a:prstGeom>
        </p:spPr>
      </p:pic>
      <p:pic>
        <p:nvPicPr>
          <p:cNvPr id="9" name="Content Placeholder 8" descr="Une image contenant texte, diagramme, Plan, carte&#10;&#10;Le contenu généré par l’IA peut être incorrect.">
            <a:extLst>
              <a:ext uri="{FF2B5EF4-FFF2-40B4-BE49-F238E27FC236}">
                <a16:creationId xmlns:a16="http://schemas.microsoft.com/office/drawing/2014/main" id="{D74C5F18-A6F8-3D53-22FE-F569521742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318828" y="1214721"/>
            <a:ext cx="5657850" cy="2771775"/>
          </a:xfrm>
        </p:spPr>
      </p:pic>
    </p:spTree>
    <p:extLst>
      <p:ext uri="{BB962C8B-B14F-4D97-AF65-F5344CB8AC3E}">
        <p14:creationId xmlns:p14="http://schemas.microsoft.com/office/powerpoint/2010/main" val="30752138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5ACAD3-48F4-C999-5500-14D0E10342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FC6940-AFCC-C5D3-BE05-BC8A3B80D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Dimensionnement Théorique </a:t>
            </a:r>
            <a:br>
              <a:rPr lang="fr-FR"/>
            </a:br>
            <a:r>
              <a:rPr lang="fr-FR"/>
              <a:t>A partir de L2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A845307-C100-9C1A-F48B-DD5B67166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6</a:t>
            </a:fld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16EBDC9-F186-6309-79E8-F47ADFE602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430" y="1863135"/>
            <a:ext cx="9315034" cy="1140150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03531E22-27E1-3B38-29AD-AF56A100F2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3470" y="1863135"/>
            <a:ext cx="1904052" cy="114015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11134BB3-B48E-DC23-4B0F-15BE0D0190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430" y="3272864"/>
            <a:ext cx="2713558" cy="798106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41A24309-DEDA-F49B-330F-F99E298953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325" y="4340549"/>
            <a:ext cx="2998598" cy="741098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8F768E1E-FDEC-9A76-D2D2-24E303EE7C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4325" y="5408234"/>
            <a:ext cx="3591476" cy="741098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21B6B262-C393-660D-0E16-843A94F9D6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01962" y="3295879"/>
            <a:ext cx="3694088" cy="798106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BF4E5401-72CB-7410-776D-4A517CD6891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66553" y="4791022"/>
            <a:ext cx="7411122" cy="899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00271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F990CD-2E91-895E-2F07-362840920D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EC31139-A311-06B4-A74B-B20DD8BFCF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err="1">
                <a:ea typeface="Calibri Light"/>
                <a:cs typeface="Calibri Light"/>
              </a:rPr>
              <a:t>Layout</a:t>
            </a:r>
            <a:r>
              <a:rPr lang="fr-FR">
                <a:ea typeface="Calibri Light"/>
                <a:cs typeface="Calibri Light"/>
              </a:rPr>
              <a:t> single </a:t>
            </a:r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16B873F-7862-BDF7-0A71-6AD6950CB4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60</a:t>
            </a:fld>
            <a:endParaRPr lang="fr-FR"/>
          </a:p>
        </p:txBody>
      </p:sp>
      <p:pic>
        <p:nvPicPr>
          <p:cNvPr id="6" name="Image 5" descr="Une image contenant capture d’écran, cercle, motif, art&#10;&#10;Le contenu généré par l’IA peut être incorrect.">
            <a:extLst>
              <a:ext uri="{FF2B5EF4-FFF2-40B4-BE49-F238E27FC236}">
                <a16:creationId xmlns:a16="http://schemas.microsoft.com/office/drawing/2014/main" id="{3D293CAB-F8E4-12F7-73A2-F3169C2959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846" y="1818968"/>
            <a:ext cx="3986212" cy="4424516"/>
          </a:xfrm>
          <a:prstGeom prst="rect">
            <a:avLst/>
          </a:prstGeom>
        </p:spPr>
      </p:pic>
      <p:pic>
        <p:nvPicPr>
          <p:cNvPr id="7" name="Image 6" descr="Une image contenant capture d’écran, texte, ligne, carré&#10;&#10;Le contenu généré par l’IA peut être incorrect.">
            <a:extLst>
              <a:ext uri="{FF2B5EF4-FFF2-40B4-BE49-F238E27FC236}">
                <a16:creationId xmlns:a16="http://schemas.microsoft.com/office/drawing/2014/main" id="{D752F9B2-C12F-91EA-600E-8C6CD406E6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4392" y="1825208"/>
            <a:ext cx="3662517" cy="1510941"/>
          </a:xfrm>
          <a:prstGeom prst="rect">
            <a:avLst/>
          </a:prstGeom>
        </p:spPr>
      </p:pic>
      <p:pic>
        <p:nvPicPr>
          <p:cNvPr id="8" name="Image 7" descr="Une image contenant texte, capture d’écran, affichage, logiciel&#10;&#10;Le contenu généré par l’IA peut être incorrect.">
            <a:extLst>
              <a:ext uri="{FF2B5EF4-FFF2-40B4-BE49-F238E27FC236}">
                <a16:creationId xmlns:a16="http://schemas.microsoft.com/office/drawing/2014/main" id="{2509A40D-4447-08A9-0534-0229218838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1903" y="1831257"/>
            <a:ext cx="3869647" cy="4424517"/>
          </a:xfrm>
          <a:prstGeom prst="rect">
            <a:avLst/>
          </a:prstGeom>
        </p:spPr>
      </p:pic>
      <p:sp>
        <p:nvSpPr>
          <p:cNvPr id="10" name="Titre 1">
            <a:extLst>
              <a:ext uri="{FF2B5EF4-FFF2-40B4-BE49-F238E27FC236}">
                <a16:creationId xmlns:a16="http://schemas.microsoft.com/office/drawing/2014/main" id="{45D25261-111C-4114-1AB3-77E13427CED1}"/>
              </a:ext>
            </a:extLst>
          </p:cNvPr>
          <p:cNvSpPr txBox="1">
            <a:spLocks/>
          </p:cNvSpPr>
          <p:nvPr/>
        </p:nvSpPr>
        <p:spPr>
          <a:xfrm>
            <a:off x="8069643" y="3751358"/>
            <a:ext cx="4137108" cy="147552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300">
                <a:solidFill>
                  <a:schemeClr val="tx1">
                    <a:lumMod val="85000"/>
                    <a:lumOff val="15000"/>
                  </a:schemeClr>
                </a:solidFill>
              </a:rPr>
              <a:t>Layout single quasi </a:t>
            </a:r>
            <a:r>
              <a:rPr lang="en-US" sz="3300" err="1">
                <a:solidFill>
                  <a:schemeClr val="tx1">
                    <a:lumMod val="85000"/>
                    <a:lumOff val="15000"/>
                  </a:schemeClr>
                </a:solidFill>
              </a:rPr>
              <a:t>opti</a:t>
            </a:r>
            <a:r>
              <a:rPr lang="en-US" sz="3300">
                <a:solidFill>
                  <a:schemeClr val="tx1">
                    <a:lumMod val="85000"/>
                    <a:lumOff val="15000"/>
                  </a:schemeClr>
                </a:solidFill>
              </a:rPr>
              <a:t>, DRC clean </a:t>
            </a:r>
            <a:r>
              <a:rPr lang="en-US" sz="3300" err="1">
                <a:solidFill>
                  <a:schemeClr val="tx1">
                    <a:lumMod val="85000"/>
                    <a:lumOff val="15000"/>
                  </a:schemeClr>
                </a:solidFill>
              </a:rPr>
              <a:t>sauf</a:t>
            </a:r>
            <a:r>
              <a:rPr lang="en-US" sz="3300">
                <a:solidFill>
                  <a:schemeClr val="tx1">
                    <a:lumMod val="85000"/>
                    <a:lumOff val="15000"/>
                  </a:schemeClr>
                </a:solidFill>
              </a:rPr>
              <a:t> top, diodes à </a:t>
            </a:r>
            <a:r>
              <a:rPr lang="en-US" sz="3300" err="1">
                <a:solidFill>
                  <a:schemeClr val="tx1">
                    <a:lumMod val="85000"/>
                    <a:lumOff val="15000"/>
                  </a:schemeClr>
                </a:solidFill>
              </a:rPr>
              <a:t>ajouter</a:t>
            </a:r>
            <a:r>
              <a:rPr lang="en-US" sz="3300">
                <a:solidFill>
                  <a:schemeClr val="tx1">
                    <a:lumMod val="85000"/>
                    <a:lumOff val="15000"/>
                  </a:schemeClr>
                </a:solidFill>
              </a:rPr>
              <a:t> pour les pads (649x737µm)</a:t>
            </a:r>
            <a:endParaRPr lang="fr-FR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926585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549ED4AF-FE77-618A-9BD5-9253F764B3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565C3A5-D183-E200-E230-44C4A6009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>
                <a:ea typeface="Calibri Light"/>
                <a:cs typeface="Calibri Light"/>
              </a:rPr>
              <a:t>Note revue 3 </a:t>
            </a:r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37179FA-4ECF-3B8B-63E9-F12FD456F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61</a:t>
            </a:fld>
            <a:endParaRPr lang="fr-FR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176F9782-43E9-4D19-748F-F374BF1ED92F}"/>
              </a:ext>
            </a:extLst>
          </p:cNvPr>
          <p:cNvSpPr txBox="1"/>
          <p:nvPr/>
        </p:nvSpPr>
        <p:spPr>
          <a:xfrm>
            <a:off x="576294" y="1732013"/>
            <a:ext cx="11104373" cy="453970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1700">
                <a:solidFill>
                  <a:srgbClr val="92D050"/>
                </a:solidFill>
                <a:ea typeface="Calibri"/>
                <a:cs typeface="Calibri"/>
              </a:rPr>
              <a:t>Regarder/chercher sur internet comment je peux étudier le gain diff avec une simulation S </a:t>
            </a:r>
            <a:r>
              <a:rPr lang="fr-FR" sz="1700" err="1">
                <a:solidFill>
                  <a:srgbClr val="92D050"/>
                </a:solidFill>
                <a:ea typeface="Calibri"/>
                <a:cs typeface="Calibri"/>
              </a:rPr>
              <a:t>parameter</a:t>
            </a:r>
            <a:r>
              <a:rPr lang="fr-FR" sz="1700">
                <a:solidFill>
                  <a:srgbClr val="92D050"/>
                </a:solidFill>
                <a:ea typeface="Calibri"/>
                <a:cs typeface="Calibri"/>
              </a:rPr>
              <a:t> en manipulant les paramètres S de la matrice (normalement il doit augmenter de 3 dB)</a:t>
            </a:r>
          </a:p>
          <a:p>
            <a:r>
              <a:rPr lang="fr-FR" sz="1700">
                <a:solidFill>
                  <a:srgbClr val="92D050"/>
                </a:solidFill>
                <a:ea typeface="Calibri"/>
                <a:cs typeface="Calibri"/>
              </a:rPr>
              <a:t>Point de compression du LNA CG</a:t>
            </a:r>
          </a:p>
          <a:p>
            <a:r>
              <a:rPr lang="fr-FR" sz="1700">
                <a:ea typeface="Calibri"/>
                <a:cs typeface="Calibri"/>
              </a:rPr>
              <a:t>Ajouter des tableaux de synthèse, par exemple (S21 et gain en transient) </a:t>
            </a:r>
          </a:p>
          <a:p>
            <a:r>
              <a:rPr lang="fr-FR" sz="1700">
                <a:solidFill>
                  <a:srgbClr val="FFC000"/>
                </a:solidFill>
                <a:ea typeface="Calibri"/>
                <a:cs typeface="Calibri"/>
              </a:rPr>
              <a:t> Essayer aussi l'IIP3 (en 2 tons en entrée...)</a:t>
            </a:r>
          </a:p>
          <a:p>
            <a:r>
              <a:rPr lang="fr-FR" sz="1700">
                <a:ea typeface="Calibri"/>
                <a:cs typeface="Calibri"/>
              </a:rPr>
              <a:t>Pour la prochaine revue : expliquer un peu plus comment les tracés, mesure, simu ont été fait </a:t>
            </a:r>
            <a:br>
              <a:rPr lang="fr-FR" sz="1700">
                <a:ea typeface="Calibri"/>
                <a:cs typeface="Calibri"/>
              </a:rPr>
            </a:br>
            <a:r>
              <a:rPr lang="fr-FR" sz="1700">
                <a:solidFill>
                  <a:srgbClr val="92D050"/>
                </a:solidFill>
                <a:ea typeface="Calibri"/>
                <a:cs typeface="Calibri"/>
              </a:rPr>
              <a:t>Pour les courbes, ajouter des extrapolation, des tangente pour les pts des compression et autres...</a:t>
            </a:r>
          </a:p>
          <a:p>
            <a:endParaRPr lang="fr-FR" sz="1700">
              <a:ea typeface="Calibri"/>
              <a:cs typeface="Calibri"/>
            </a:endParaRPr>
          </a:p>
          <a:p>
            <a:r>
              <a:rPr lang="fr-FR" sz="1700">
                <a:ea typeface="Calibri"/>
                <a:cs typeface="Calibri"/>
              </a:rPr>
              <a:t>Elargir la piste de sortie du montage </a:t>
            </a:r>
            <a:r>
              <a:rPr lang="fr-FR" sz="1700" err="1">
                <a:ea typeface="Calibri"/>
                <a:cs typeface="Calibri"/>
              </a:rPr>
              <a:t>lna</a:t>
            </a:r>
            <a:r>
              <a:rPr lang="fr-FR" sz="1700">
                <a:ea typeface="Calibri"/>
                <a:cs typeface="Calibri"/>
              </a:rPr>
              <a:t> single, le cas du </a:t>
            </a:r>
            <a:r>
              <a:rPr lang="fr-FR" sz="1700" err="1">
                <a:ea typeface="Calibri"/>
                <a:cs typeface="Calibri"/>
              </a:rPr>
              <a:t>Vout</a:t>
            </a:r>
            <a:r>
              <a:rPr lang="fr-FR" sz="1700">
                <a:ea typeface="Calibri"/>
                <a:cs typeface="Calibri"/>
              </a:rPr>
              <a:t> par exemple</a:t>
            </a:r>
          </a:p>
          <a:p>
            <a:r>
              <a:rPr lang="fr-FR" sz="1700">
                <a:ea typeface="Calibri"/>
                <a:cs typeface="Calibri"/>
              </a:rPr>
              <a:t> penser à ajouter des </a:t>
            </a:r>
            <a:r>
              <a:rPr lang="fr-FR" sz="1700" err="1">
                <a:ea typeface="Calibri"/>
                <a:cs typeface="Calibri"/>
              </a:rPr>
              <a:t>vias</a:t>
            </a:r>
            <a:r>
              <a:rPr lang="fr-FR" sz="1700">
                <a:ea typeface="Calibri"/>
                <a:cs typeface="Calibri"/>
              </a:rPr>
              <a:t> jusqu'au </a:t>
            </a:r>
            <a:r>
              <a:rPr lang="fr-FR" sz="1700" err="1">
                <a:ea typeface="Calibri"/>
                <a:cs typeface="Calibri"/>
              </a:rPr>
              <a:t>metal</a:t>
            </a:r>
            <a:r>
              <a:rPr lang="fr-FR" sz="1700">
                <a:ea typeface="Calibri"/>
                <a:cs typeface="Calibri"/>
              </a:rPr>
              <a:t> 1 (celui de l'inductance)</a:t>
            </a:r>
          </a:p>
          <a:p>
            <a:r>
              <a:rPr lang="fr-FR" sz="1700">
                <a:ea typeface="Calibri"/>
                <a:cs typeface="Calibri"/>
              </a:rPr>
              <a:t>Essayer de travailler avec des sous-blocs (</a:t>
            </a:r>
            <a:r>
              <a:rPr lang="fr-FR" sz="1700" err="1">
                <a:ea typeface="Calibri"/>
                <a:cs typeface="Calibri"/>
              </a:rPr>
              <a:t>cascode</a:t>
            </a:r>
            <a:r>
              <a:rPr lang="fr-FR" sz="1700">
                <a:ea typeface="Calibri"/>
                <a:cs typeface="Calibri"/>
              </a:rPr>
              <a:t>, </a:t>
            </a:r>
            <a:r>
              <a:rPr lang="fr-FR" sz="1700" err="1">
                <a:ea typeface="Calibri"/>
                <a:cs typeface="Calibri"/>
              </a:rPr>
              <a:t>mirroir</a:t>
            </a:r>
            <a:r>
              <a:rPr lang="fr-FR" sz="1700">
                <a:ea typeface="Calibri"/>
                <a:cs typeface="Calibri"/>
              </a:rPr>
              <a:t>, réseau...), les </a:t>
            </a:r>
            <a:r>
              <a:rPr lang="fr-FR" sz="1700" err="1">
                <a:ea typeface="Calibri"/>
                <a:cs typeface="Calibri"/>
              </a:rPr>
              <a:t>layouter</a:t>
            </a:r>
            <a:r>
              <a:rPr lang="fr-FR" sz="1700">
                <a:ea typeface="Calibri"/>
                <a:cs typeface="Calibri"/>
              </a:rPr>
              <a:t> jusqu'au LVS, une fois c'est validé on a juste à faire que du copié coller pour le diff,</a:t>
            </a:r>
          </a:p>
          <a:p>
            <a:r>
              <a:rPr lang="fr-FR" sz="1700">
                <a:ea typeface="Calibri"/>
                <a:cs typeface="Calibri"/>
              </a:rPr>
              <a:t>Pour les inductances, mesurer les </a:t>
            </a:r>
            <a:r>
              <a:rPr lang="fr-FR" sz="1700" err="1">
                <a:ea typeface="Calibri"/>
                <a:cs typeface="Calibri"/>
              </a:rPr>
              <a:t>longeur</a:t>
            </a:r>
            <a:r>
              <a:rPr lang="fr-FR" sz="1700">
                <a:ea typeface="Calibri"/>
                <a:cs typeface="Calibri"/>
              </a:rPr>
              <a:t> de </a:t>
            </a:r>
            <a:r>
              <a:rPr lang="fr-FR" sz="1700" err="1">
                <a:ea typeface="Calibri"/>
                <a:cs typeface="Calibri"/>
              </a:rPr>
              <a:t>tail</a:t>
            </a:r>
            <a:r>
              <a:rPr lang="fr-FR" sz="1700">
                <a:ea typeface="Calibri"/>
                <a:cs typeface="Calibri"/>
              </a:rPr>
              <a:t> et comparer aux fils qui les relient pour limiter les </a:t>
            </a:r>
            <a:r>
              <a:rPr lang="fr-FR" sz="1700" err="1">
                <a:ea typeface="Calibri"/>
                <a:cs typeface="Calibri"/>
              </a:rPr>
              <a:t>longeurs</a:t>
            </a:r>
            <a:r>
              <a:rPr lang="fr-FR" sz="1700">
                <a:ea typeface="Calibri"/>
                <a:cs typeface="Calibri"/>
              </a:rPr>
              <a:t> de </a:t>
            </a:r>
            <a:r>
              <a:rPr lang="fr-FR" sz="1700" err="1">
                <a:ea typeface="Calibri"/>
                <a:cs typeface="Calibri"/>
              </a:rPr>
              <a:t>cable</a:t>
            </a:r>
            <a:endParaRPr lang="fr-FR" sz="1700">
              <a:ea typeface="Calibri"/>
              <a:cs typeface="Calibri"/>
            </a:endParaRPr>
          </a:p>
          <a:p>
            <a:r>
              <a:rPr lang="fr-FR" sz="1700">
                <a:ea typeface="Calibri"/>
                <a:cs typeface="Calibri"/>
              </a:rPr>
              <a:t>Ne pas hésiter à élargir les pistes </a:t>
            </a:r>
          </a:p>
          <a:p>
            <a:r>
              <a:rPr lang="fr-FR" sz="1700">
                <a:ea typeface="Calibri"/>
                <a:cs typeface="Calibri"/>
              </a:rPr>
              <a:t>Pour les </a:t>
            </a:r>
            <a:r>
              <a:rPr lang="fr-FR" sz="1700" err="1">
                <a:ea typeface="Calibri"/>
                <a:cs typeface="Calibri"/>
              </a:rPr>
              <a:t>les</a:t>
            </a:r>
            <a:r>
              <a:rPr lang="fr-FR" sz="1700">
                <a:ea typeface="Calibri"/>
                <a:cs typeface="Calibri"/>
              </a:rPr>
              <a:t> inductances, en diff il faut faire attention pour qu'il ne se couple et donc modifier la valeur de l'inductance</a:t>
            </a:r>
          </a:p>
          <a:p>
            <a:endParaRPr lang="fr-FR" sz="1700">
              <a:ea typeface="Calibri"/>
              <a:cs typeface="Calibri"/>
            </a:endParaRPr>
          </a:p>
          <a:p>
            <a:r>
              <a:rPr lang="fr-FR" sz="1700">
                <a:ea typeface="Calibri"/>
                <a:cs typeface="Calibri"/>
              </a:rPr>
              <a:t>Pour le </a:t>
            </a:r>
            <a:r>
              <a:rPr lang="fr-FR" sz="1700" err="1">
                <a:ea typeface="Calibri"/>
                <a:cs typeface="Calibri"/>
              </a:rPr>
              <a:t>floorplant</a:t>
            </a:r>
            <a:r>
              <a:rPr lang="fr-FR" sz="1700">
                <a:ea typeface="Calibri"/>
                <a:cs typeface="Calibri"/>
              </a:rPr>
              <a:t> : voir document du prof sur les pads...</a:t>
            </a:r>
          </a:p>
        </p:txBody>
      </p:sp>
    </p:spTree>
    <p:extLst>
      <p:ext uri="{BB962C8B-B14F-4D97-AF65-F5344CB8AC3E}">
        <p14:creationId xmlns:p14="http://schemas.microsoft.com/office/powerpoint/2010/main" val="228770982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AF4186FE-791D-8B43-4704-5BD1CE6B92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67CF995-08C8-63B7-093A-3A30E52D1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>
                <a:ea typeface="Calibri Light"/>
                <a:cs typeface="Calibri Light"/>
              </a:rPr>
              <a:t>Note revue 3 </a:t>
            </a:r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43C1565-D73C-8FB6-3FF6-3589D5CCAD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62</a:t>
            </a:fld>
            <a:endParaRPr lang="fr-FR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32896596-817D-7753-90CC-0699785D9198}"/>
              </a:ext>
            </a:extLst>
          </p:cNvPr>
          <p:cNvSpPr txBox="1"/>
          <p:nvPr/>
        </p:nvSpPr>
        <p:spPr>
          <a:xfrm>
            <a:off x="730623" y="1828469"/>
            <a:ext cx="11104373" cy="34163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>
                <a:ea typeface="Calibri"/>
                <a:cs typeface="Calibri"/>
              </a:rPr>
              <a:t>Il faudra ajouter le bonding (réseau LC (L = 1nH, valeur de capa voir doc du prof) sur tous ports du LNA (penser à ajouter une pin pour la masse au niveau du symbole de LNA) </a:t>
            </a:r>
          </a:p>
          <a:p>
            <a:r>
              <a:rPr lang="fr-FR">
                <a:ea typeface="Calibri"/>
                <a:cs typeface="Calibri"/>
              </a:rPr>
              <a:t>Ajouter des capacité de découplage au niveau </a:t>
            </a:r>
            <a:r>
              <a:rPr lang="fr-FR" err="1">
                <a:ea typeface="Calibri"/>
                <a:cs typeface="Calibri"/>
              </a:rPr>
              <a:t>layout</a:t>
            </a:r>
            <a:r>
              <a:rPr lang="fr-FR">
                <a:ea typeface="Calibri"/>
                <a:cs typeface="Calibri"/>
              </a:rPr>
              <a:t> proche des actifs et des alims (pour avoir des alims </a:t>
            </a:r>
            <a:r>
              <a:rPr lang="fr-FR" err="1">
                <a:ea typeface="Calibri"/>
                <a:cs typeface="Calibri"/>
              </a:rPr>
              <a:t>propore</a:t>
            </a:r>
            <a:r>
              <a:rPr lang="fr-FR">
                <a:ea typeface="Calibri"/>
                <a:cs typeface="Calibri"/>
              </a:rPr>
              <a:t>)</a:t>
            </a:r>
          </a:p>
          <a:p>
            <a:r>
              <a:rPr lang="fr-FR">
                <a:ea typeface="Calibri"/>
                <a:cs typeface="Calibri"/>
              </a:rPr>
              <a:t> plus c'est grand, mieux c'est</a:t>
            </a:r>
          </a:p>
          <a:p>
            <a:r>
              <a:rPr lang="fr-FR">
                <a:ea typeface="Calibri"/>
                <a:cs typeface="Calibri"/>
              </a:rPr>
              <a:t> on ne laisse pas le silicium vide, </a:t>
            </a:r>
            <a:r>
              <a:rPr lang="fr-FR" err="1">
                <a:ea typeface="Calibri"/>
                <a:cs typeface="Calibri"/>
              </a:rPr>
              <a:t>la</a:t>
            </a:r>
            <a:r>
              <a:rPr lang="fr-FR">
                <a:ea typeface="Calibri"/>
                <a:cs typeface="Calibri"/>
              </a:rPr>
              <a:t> ou y'a du vide il faut mettre des capacités</a:t>
            </a:r>
          </a:p>
          <a:p>
            <a:endParaRPr lang="fr-FR">
              <a:ea typeface="Calibri"/>
              <a:cs typeface="Calibri"/>
            </a:endParaRPr>
          </a:p>
          <a:p>
            <a:r>
              <a:rPr lang="fr-FR">
                <a:ea typeface="Calibri"/>
                <a:cs typeface="Calibri"/>
              </a:rPr>
              <a:t>Il faut mettre les transistor très proche des pads, pour limiter les pertes liés au piste</a:t>
            </a:r>
          </a:p>
          <a:p>
            <a:endParaRPr lang="fr-FR">
              <a:ea typeface="Calibri"/>
              <a:cs typeface="Calibri"/>
            </a:endParaRPr>
          </a:p>
          <a:p>
            <a:r>
              <a:rPr lang="fr-FR">
                <a:ea typeface="Calibri"/>
                <a:cs typeface="Calibri"/>
              </a:rPr>
              <a:t>D'abord commencer par le </a:t>
            </a:r>
            <a:r>
              <a:rPr lang="fr-FR" err="1">
                <a:ea typeface="Calibri"/>
                <a:cs typeface="Calibri"/>
              </a:rPr>
              <a:t>layout</a:t>
            </a:r>
            <a:r>
              <a:rPr lang="fr-FR">
                <a:ea typeface="Calibri"/>
                <a:cs typeface="Calibri"/>
              </a:rPr>
              <a:t> des accès RF et après le reste.</a:t>
            </a:r>
          </a:p>
          <a:p>
            <a:endParaRPr lang="fr-FR">
              <a:ea typeface="Calibri"/>
              <a:cs typeface="Calibri"/>
            </a:endParaRPr>
          </a:p>
          <a:p>
            <a:r>
              <a:rPr lang="fr-FR">
                <a:ea typeface="Calibri"/>
                <a:cs typeface="Calibri"/>
              </a:rPr>
              <a:t>Autour des plots (par exemple ctrl et </a:t>
            </a:r>
            <a:r>
              <a:rPr lang="fr-FR" err="1">
                <a:ea typeface="Calibri"/>
                <a:cs typeface="Calibri"/>
              </a:rPr>
              <a:t>vdd</a:t>
            </a:r>
            <a:r>
              <a:rPr lang="fr-FR">
                <a:ea typeface="Calibri"/>
                <a:cs typeface="Calibri"/>
              </a:rPr>
              <a:t>) il faudra tartiner (</a:t>
            </a:r>
            <a:r>
              <a:rPr lang="fr-FR" err="1">
                <a:ea typeface="Calibri"/>
                <a:cs typeface="Calibri"/>
              </a:rPr>
              <a:t>mdrr</a:t>
            </a:r>
            <a:r>
              <a:rPr lang="fr-FR">
                <a:ea typeface="Calibri"/>
                <a:cs typeface="Calibri"/>
              </a:rPr>
              <a:t>) avec des capacités de découplage </a:t>
            </a:r>
            <a:r>
              <a:rPr lang="fr-FR" err="1">
                <a:ea typeface="Calibri"/>
                <a:cs typeface="Calibri"/>
              </a:rPr>
              <a:t>rélié</a:t>
            </a:r>
            <a:r>
              <a:rPr lang="fr-FR">
                <a:ea typeface="Calibri"/>
                <a:cs typeface="Calibri"/>
              </a:rPr>
              <a:t> au plan de masse</a:t>
            </a:r>
          </a:p>
        </p:txBody>
      </p:sp>
    </p:spTree>
    <p:extLst>
      <p:ext uri="{BB962C8B-B14F-4D97-AF65-F5344CB8AC3E}">
        <p14:creationId xmlns:p14="http://schemas.microsoft.com/office/powerpoint/2010/main" val="75902660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D6205-A973-763C-7F62-4C129DA73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>
                <a:ea typeface="Calibri Light"/>
                <a:cs typeface="Calibri Light"/>
              </a:rPr>
              <a:t>Saturation (trans) et pt de compression à 1 dB (</a:t>
            </a:r>
            <a:r>
              <a:rPr lang="fr-FR" err="1">
                <a:ea typeface="Calibri Light"/>
                <a:cs typeface="Calibri Light"/>
              </a:rPr>
              <a:t>fft</a:t>
            </a:r>
            <a:r>
              <a:rPr lang="fr-FR">
                <a:ea typeface="Calibri Light"/>
                <a:cs typeface="Calibri Light"/>
              </a:rPr>
              <a:t>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F3E674-8581-9D97-BF4D-EDFCF42538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4864" y="5412317"/>
            <a:ext cx="4301067" cy="594360"/>
          </a:xfrm>
        </p:spPr>
        <p:txBody>
          <a:bodyPr vert="horz" lIns="0" tIns="45720" rIns="0" bIns="45720" rtlCol="0" anchor="t">
            <a:normAutofit/>
          </a:bodyPr>
          <a:lstStyle/>
          <a:p>
            <a:r>
              <a:rPr lang="fr-FR">
                <a:ea typeface="Calibri"/>
                <a:cs typeface="Calibri"/>
              </a:rPr>
              <a:t>Saturation à partir de 0,325 V en entrée </a:t>
            </a:r>
          </a:p>
          <a:p>
            <a:endParaRPr lang="fr-FR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9F83B3-F228-963E-4255-8AF13F343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63</a:t>
            </a:fld>
            <a:endParaRPr lang="fr-FR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D668589-DB02-9A72-CB5D-47B35C081DFB}"/>
              </a:ext>
            </a:extLst>
          </p:cNvPr>
          <p:cNvSpPr txBox="1">
            <a:spLocks/>
          </p:cNvSpPr>
          <p:nvPr/>
        </p:nvSpPr>
        <p:spPr>
          <a:xfrm>
            <a:off x="6477846" y="5405968"/>
            <a:ext cx="4607983" cy="615526"/>
          </a:xfrm>
          <a:prstGeom prst="rect">
            <a:avLst/>
          </a:prstGeom>
        </p:spPr>
        <p:txBody>
          <a:bodyPr vert="horz" lIns="0" tIns="45720" rIns="0" bIns="45720" rtlCol="0" anchor="t">
            <a:normAutofit fontScale="70000" lnSpcReduction="2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>
                <a:ea typeface="Calibri"/>
                <a:cs typeface="Calibri"/>
              </a:rPr>
              <a:t>Point de compression entre 0.3&lt;Ve(V)&lt;0.4</a:t>
            </a:r>
            <a:endParaRPr lang="fr-FR"/>
          </a:p>
          <a:p>
            <a:pPr algn="ctr"/>
            <a:r>
              <a:rPr lang="fr-FR">
                <a:ea typeface="Calibri"/>
                <a:cs typeface="Calibri"/>
              </a:rPr>
              <a:t>-10.45 &lt;Ve(dB)&lt; -7.95</a:t>
            </a:r>
          </a:p>
        </p:txBody>
      </p:sp>
      <p:graphicFrame>
        <p:nvGraphicFramePr>
          <p:cNvPr id="9" name="Graphique 8">
            <a:extLst>
              <a:ext uri="{FF2B5EF4-FFF2-40B4-BE49-F238E27FC236}">
                <a16:creationId xmlns:a16="http://schemas.microsoft.com/office/drawing/2014/main" id="{3D0DF1E0-C204-6549-AC59-D363EE60CD2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59181111"/>
              </p:ext>
            </p:extLst>
          </p:nvPr>
        </p:nvGraphicFramePr>
        <p:xfrm>
          <a:off x="763058" y="1831446"/>
          <a:ext cx="5058832" cy="34512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0" name="Graphique 9">
            <a:extLst>
              <a:ext uri="{FF2B5EF4-FFF2-40B4-BE49-F238E27FC236}">
                <a16:creationId xmlns:a16="http://schemas.microsoft.com/office/drawing/2014/main" id="{A10045F5-D06E-F5A7-D303-7290D220761D}"/>
              </a:ext>
              <a:ext uri="{147F2762-F138-4A5C-976F-8EAC2B608ADB}">
                <a16:predDERef xmlns:a16="http://schemas.microsoft.com/office/drawing/2014/main" pred="{B4CED469-8C0E-4EA7-9FCC-7B47C90BC79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93007955"/>
              </p:ext>
            </p:extLst>
          </p:nvPr>
        </p:nvGraphicFramePr>
        <p:xfrm>
          <a:off x="6372224" y="1836209"/>
          <a:ext cx="5408083" cy="335344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04458898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AB41A9-D061-9196-37C3-09F17F16AD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D35BED-3BA4-C2AE-9C09-C6DBA88A5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>
                <a:ea typeface="Calibri Light"/>
                <a:cs typeface="Calibri Light"/>
              </a:rPr>
              <a:t>IIP3 (FFT)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11FD2E-FAD7-E4BD-5693-09E4646DC0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4864" y="5412317"/>
            <a:ext cx="4301067" cy="594360"/>
          </a:xfrm>
        </p:spPr>
        <p:txBody>
          <a:bodyPr vert="horz" lIns="0" tIns="45720" rIns="0" bIns="45720" rtlCol="0" anchor="t">
            <a:normAutofit/>
          </a:bodyPr>
          <a:lstStyle/>
          <a:p>
            <a:pPr algn="ctr"/>
            <a:r>
              <a:rPr lang="fr-FR">
                <a:ea typeface="Calibri"/>
                <a:cs typeface="Calibri"/>
              </a:rPr>
              <a:t>2 sinus à chaque entrée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8CC49E-B4FA-491E-4C12-F9059539F3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64</a:t>
            </a:fld>
            <a:endParaRPr lang="fr-FR"/>
          </a:p>
        </p:txBody>
      </p:sp>
      <p:pic>
        <p:nvPicPr>
          <p:cNvPr id="5" name="Image 4" descr="Une image contenant texte, diagramme, ligne, nombre&#10;&#10;Le contenu généré par l’IA peut être incorrect.">
            <a:extLst>
              <a:ext uri="{FF2B5EF4-FFF2-40B4-BE49-F238E27FC236}">
                <a16:creationId xmlns:a16="http://schemas.microsoft.com/office/drawing/2014/main" id="{4ECE7FEB-9FEF-B0B8-780C-02BB238E8A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708" y="2104096"/>
            <a:ext cx="5439519" cy="3144612"/>
          </a:xfrm>
          <a:prstGeom prst="rect">
            <a:avLst/>
          </a:prstGeom>
        </p:spPr>
      </p:pic>
      <p:pic>
        <p:nvPicPr>
          <p:cNvPr id="6" name="Image 5" descr="Une image contenant texte, diagramme, ligne, capture d’écran&#10;&#10;Le contenu généré par l’IA peut être incorrect.">
            <a:extLst>
              <a:ext uri="{FF2B5EF4-FFF2-40B4-BE49-F238E27FC236}">
                <a16:creationId xmlns:a16="http://schemas.microsoft.com/office/drawing/2014/main" id="{B8DAE156-041A-DB04-37B8-FE8DE3E2EF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4610" y="1959058"/>
            <a:ext cx="4839196" cy="3424795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BF0116C-1232-1FCA-5F9B-665F77FE801A}"/>
              </a:ext>
            </a:extLst>
          </p:cNvPr>
          <p:cNvSpPr txBox="1">
            <a:spLocks/>
          </p:cNvSpPr>
          <p:nvPr/>
        </p:nvSpPr>
        <p:spPr>
          <a:xfrm>
            <a:off x="6925124" y="5501382"/>
            <a:ext cx="4301067" cy="594360"/>
          </a:xfrm>
          <a:prstGeom prst="rect">
            <a:avLst/>
          </a:prstGeom>
        </p:spPr>
        <p:txBody>
          <a:bodyPr vert="horz" lIns="0" tIns="45720" rIns="0" bIns="45720" rtlCol="0" anchor="t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>
                <a:ea typeface="Calibri"/>
                <a:cs typeface="Calibri"/>
              </a:rPr>
              <a:t>FFT du signal en sortie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8916512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50126F-75A9-5F0F-25A0-5FA8F8ED82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BB323D-4C0B-7B62-4036-AA10F7C08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>
                <a:ea typeface="Calibri Light"/>
                <a:cs typeface="Calibri Light"/>
              </a:rPr>
              <a:t>IIP3 (FFT)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16CDFB-332A-68A6-45D8-2E735A4EA0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65</a:t>
            </a:fld>
            <a:endParaRPr lang="fr-FR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94452BF-094D-6E07-E7CD-03FCDAF379D6}"/>
              </a:ext>
            </a:extLst>
          </p:cNvPr>
          <p:cNvSpPr txBox="1">
            <a:spLocks/>
          </p:cNvSpPr>
          <p:nvPr/>
        </p:nvSpPr>
        <p:spPr>
          <a:xfrm>
            <a:off x="7172526" y="2908602"/>
            <a:ext cx="4301067" cy="2256905"/>
          </a:xfrm>
          <a:prstGeom prst="rect">
            <a:avLst/>
          </a:prstGeom>
        </p:spPr>
        <p:txBody>
          <a:bodyPr vert="horz" lIns="0" tIns="45720" rIns="0" bIns="45720" rtlCol="0" anchor="t">
            <a:normAutofit fontScale="92500" lnSpcReduction="2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>
                <a:ea typeface="Calibri"/>
                <a:cs typeface="Calibri"/>
              </a:rPr>
              <a:t>On trace </a:t>
            </a:r>
            <a:r>
              <a:rPr lang="fr-FR" err="1">
                <a:ea typeface="Calibri"/>
                <a:cs typeface="Calibri"/>
              </a:rPr>
              <a:t>Pfund</a:t>
            </a:r>
            <a:r>
              <a:rPr lang="fr-FR">
                <a:ea typeface="Calibri"/>
                <a:cs typeface="Calibri"/>
              </a:rPr>
              <a:t> et Pim3 en dB</a:t>
            </a:r>
            <a:endParaRPr lang="en-US">
              <a:ea typeface="Calibri"/>
              <a:cs typeface="Calibri"/>
            </a:endParaRPr>
          </a:p>
          <a:p>
            <a:pPr algn="ctr"/>
            <a:endParaRPr lang="fr-FR">
              <a:ea typeface="Calibri"/>
              <a:cs typeface="Calibri"/>
            </a:endParaRPr>
          </a:p>
          <a:p>
            <a:pPr algn="ctr"/>
            <a:r>
              <a:rPr lang="fr-FR">
                <a:ea typeface="Calibri"/>
                <a:cs typeface="Calibri"/>
              </a:rPr>
              <a:t>FFT du signal en sortie</a:t>
            </a:r>
            <a:endParaRPr lang="fr-FR"/>
          </a:p>
          <a:p>
            <a:pPr algn="ctr"/>
            <a:endParaRPr lang="fr-FR">
              <a:ea typeface="Calibri"/>
              <a:cs typeface="Calibri"/>
            </a:endParaRPr>
          </a:p>
          <a:p>
            <a:pPr algn="ctr"/>
            <a:r>
              <a:rPr lang="fr-FR">
                <a:ea typeface="Calibri"/>
                <a:cs typeface="Calibri"/>
              </a:rPr>
              <a:t>IIP3 </a:t>
            </a:r>
            <a:r>
              <a:rPr lang="fr-FR" err="1">
                <a:ea typeface="Calibri"/>
                <a:cs typeface="Calibri"/>
              </a:rPr>
              <a:t>au</a:t>
            </a:r>
            <a:r>
              <a:rPr lang="fr-FR">
                <a:ea typeface="Calibri"/>
                <a:cs typeface="Calibri"/>
              </a:rPr>
              <a:t> alentour des –4.5 dB, ce qui est bien (entre 0 et 1-0 dB est considéré bon pour ce type de LNA)</a:t>
            </a:r>
          </a:p>
        </p:txBody>
      </p:sp>
      <p:pic>
        <p:nvPicPr>
          <p:cNvPr id="3" name="Image 2" descr="Une image contenant ligne, diagramme, Tracé, Parallèle&#10;&#10;Le contenu généré par l’IA peut être incorrect.">
            <a:extLst>
              <a:ext uri="{FF2B5EF4-FFF2-40B4-BE49-F238E27FC236}">
                <a16:creationId xmlns:a16="http://schemas.microsoft.com/office/drawing/2014/main" id="{1CF832DE-D769-BCF1-A93B-C1C62A93BE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644" y="2044597"/>
            <a:ext cx="6231204" cy="3827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74932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E10DDA-4490-AE65-D5A8-EA2B20A6CE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DEF04-1BDD-B6ED-3AD0-B8360C1C8A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>
                <a:ea typeface="Calibri Light"/>
                <a:cs typeface="Calibri Light"/>
              </a:rPr>
              <a:t>Stabilité (S-param)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27DBD9-4BF5-8D13-DBAE-C691281761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66</a:t>
            </a:fld>
            <a:endParaRPr lang="fr-FR"/>
          </a:p>
        </p:txBody>
      </p:sp>
      <p:pic>
        <p:nvPicPr>
          <p:cNvPr id="7" name="Content Placeholder 6" descr="Une image contenant texte, diagramme, ligne, Plan&#10;&#10;Le contenu généré par l’IA peut être incorrect.">
            <a:extLst>
              <a:ext uri="{FF2B5EF4-FFF2-40B4-BE49-F238E27FC236}">
                <a16:creationId xmlns:a16="http://schemas.microsoft.com/office/drawing/2014/main" id="{AF4F0C5D-73DD-E562-9A95-4E05E72D95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7639" y="2211136"/>
            <a:ext cx="6305551" cy="3233181"/>
          </a:xfrm>
        </p:spPr>
      </p:pic>
      <p:pic>
        <p:nvPicPr>
          <p:cNvPr id="12" name="Image 11" descr="Une image contenant texte, Police, écriture manuscrite, diagramme&#10;&#10;Le contenu généré par l’IA peut être incorrect.">
            <a:extLst>
              <a:ext uri="{FF2B5EF4-FFF2-40B4-BE49-F238E27FC236}">
                <a16:creationId xmlns:a16="http://schemas.microsoft.com/office/drawing/2014/main" id="{6419A379-20E3-E05B-B017-FA4B57956F2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-120" r="5642" b="424"/>
          <a:stretch>
            <a:fillRect/>
          </a:stretch>
        </p:blipFill>
        <p:spPr>
          <a:xfrm>
            <a:off x="6759657" y="2211923"/>
            <a:ext cx="4807783" cy="3228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95835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EAB71-7071-5932-3737-DB8DDFB949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B1791-C55F-56D4-688C-34CE53CF81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>
                <a:ea typeface="Calibri Light"/>
                <a:cs typeface="Calibri Light"/>
              </a:rPr>
              <a:t>Stabilité (S-param)</a:t>
            </a:r>
            <a:endParaRPr lang="en-US">
              <a:ea typeface="Calibri Light"/>
              <a:cs typeface="Calibri Ligh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4FAA49-285A-E668-8A39-7DC3A4CA4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67</a:t>
            </a:fld>
            <a:endParaRPr lang="fr-FR"/>
          </a:p>
        </p:txBody>
      </p:sp>
      <p:pic>
        <p:nvPicPr>
          <p:cNvPr id="7" name="Content Placeholder 6" descr="Une image contenant texte, diagramme, ligne, Tracé&#10;&#10;Le contenu généré par l’IA peut être incorrect.">
            <a:extLst>
              <a:ext uri="{FF2B5EF4-FFF2-40B4-BE49-F238E27FC236}">
                <a16:creationId xmlns:a16="http://schemas.microsoft.com/office/drawing/2014/main" id="{1C1702F6-B59D-8CC3-2B6A-3283BECBC0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8423" y="2153273"/>
            <a:ext cx="10058400" cy="3645788"/>
          </a:xfrm>
        </p:spPr>
      </p:pic>
    </p:spTree>
    <p:extLst>
      <p:ext uri="{BB962C8B-B14F-4D97-AF65-F5344CB8AC3E}">
        <p14:creationId xmlns:p14="http://schemas.microsoft.com/office/powerpoint/2010/main" val="30574336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FD7AC53-847C-F787-971E-8DD10E9B2A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Dimensionnement QUCS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46C9930-459F-497A-17B9-9764D2CDD5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/>
              <a:t>Actions :</a:t>
            </a:r>
          </a:p>
          <a:p>
            <a:r>
              <a:rPr lang="fr-FR"/>
              <a:t>Détermination </a:t>
            </a:r>
            <a:r>
              <a:rPr lang="fr-FR" err="1"/>
              <a:t>gm</a:t>
            </a:r>
            <a:endParaRPr lang="fr-FR"/>
          </a:p>
          <a:p>
            <a:r>
              <a:rPr lang="fr-FR"/>
              <a:t>Réseau adaptation analyse </a:t>
            </a:r>
            <a:r>
              <a:rPr lang="fr-FR" err="1"/>
              <a:t>parametre</a:t>
            </a:r>
            <a:r>
              <a:rPr lang="fr-FR"/>
              <a:t> S</a:t>
            </a:r>
          </a:p>
          <a:p>
            <a:endParaRPr lang="fr-FR"/>
          </a:p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8E71C93-4C5D-A882-2060-A33CA1B718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990056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B5F552-0284-DA25-9388-0B4B6F2F0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Détermination du </a:t>
            </a:r>
            <a:r>
              <a:rPr lang="fr-FR" err="1"/>
              <a:t>gm</a:t>
            </a:r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39CC6AD-847B-81F7-65AF-466124407D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8</a:t>
            </a:fld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95D94158-6B8D-DBAA-0D53-53553E2357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60904" y="1843967"/>
            <a:ext cx="8915400" cy="420668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46CDEFE3-787A-682D-CC73-0E34EC6EF89A}"/>
                  </a:ext>
                </a:extLst>
              </p:cNvPr>
              <p:cNvSpPr txBox="1"/>
              <p:nvPr/>
            </p:nvSpPr>
            <p:spPr>
              <a:xfrm>
                <a:off x="0" y="2971800"/>
                <a:ext cx="243887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/>
                  <a:t>Polarisation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𝐷𝑆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=0,8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endParaRPr lang="fr-FR"/>
              </a:p>
            </p:txBody>
          </p:sp>
        </mc:Choice>
        <mc:Fallback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46CDEFE3-787A-682D-CC73-0E34EC6EF8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971800"/>
                <a:ext cx="2438873" cy="369332"/>
              </a:xfrm>
              <a:prstGeom prst="rect">
                <a:avLst/>
              </a:prstGeom>
              <a:blipFill>
                <a:blip r:embed="rId3"/>
                <a:stretch>
                  <a:fillRect l="-2000" t="-10000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453659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E275E20-D96E-6D25-C513-37DFCA3F3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Détermination du </a:t>
            </a:r>
            <a:r>
              <a:rPr lang="fr-FR" err="1"/>
              <a:t>gm</a:t>
            </a:r>
            <a:r>
              <a:rPr lang="fr-FR"/>
              <a:t> </a:t>
            </a:r>
            <a:r>
              <a:rPr lang="fr-FR" err="1"/>
              <a:t>cascode</a:t>
            </a:r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367B4DE-7EEF-151B-7877-A6233CAD06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D76F045-EAB1-E1AD-5878-CF3CF1A4AB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9</a:t>
            </a:fld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FECE1712-967F-AC43-569C-45EB966B47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36766"/>
            <a:ext cx="12192000" cy="4475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318021"/>
      </p:ext>
    </p:extLst>
  </p:cSld>
  <p:clrMapOvr>
    <a:masterClrMapping/>
  </p:clrMapOvr>
</p:sld>
</file>

<file path=ppt/theme/theme1.xml><?xml version="1.0" encoding="utf-8"?>
<a:theme xmlns:a="http://schemas.openxmlformats.org/drawingml/2006/main" name="Rétrospective">
  <a:themeElements>
    <a:clrScheme name="Rétrospective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étrospectiv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étrospective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Application>Microsoft Office PowerPoint</Application>
  <PresentationFormat>Widescreen</PresentationFormat>
  <Slides>67</Slides>
  <Notes>1</Notes>
  <HiddenSlides>5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68" baseType="lpstr">
      <vt:lpstr>Rétrospective</vt:lpstr>
      <vt:lpstr>Dimensionnement LNA DashBoard</vt:lpstr>
      <vt:lpstr>LNA INDUCTANCE DEGENEREE</vt:lpstr>
      <vt:lpstr>Schéma LNA single</vt:lpstr>
      <vt:lpstr>Equations</vt:lpstr>
      <vt:lpstr>Dimensionnement Théorique  A partir de Qe</vt:lpstr>
      <vt:lpstr>Dimensionnement Théorique  A partir de L2</vt:lpstr>
      <vt:lpstr>Dimensionnement QUCS</vt:lpstr>
      <vt:lpstr>Détermination du gm</vt:lpstr>
      <vt:lpstr>Détermination du gm cascode</vt:lpstr>
      <vt:lpstr>Adaptation</vt:lpstr>
      <vt:lpstr>Miroir de courant – dimension Nmos</vt:lpstr>
      <vt:lpstr>Miroir de courant - Rpol</vt:lpstr>
      <vt:lpstr>Calcul du gain - Gv</vt:lpstr>
      <vt:lpstr> Recalcul de C_p</vt:lpstr>
      <vt:lpstr>LNA single Découplage capacitif : adaptation 50Ω sortie</vt:lpstr>
      <vt:lpstr>LNA single Adaptation sortie</vt:lpstr>
      <vt:lpstr>LNA Diff Recalcul du point DC</vt:lpstr>
      <vt:lpstr>LNA INDUCTANCE DEGENERE</vt:lpstr>
      <vt:lpstr>LNA single Schéma single full</vt:lpstr>
      <vt:lpstr>LNA single Schéma single full</vt:lpstr>
      <vt:lpstr>LNA Single Bench LNA seul</vt:lpstr>
      <vt:lpstr>LNA Single Bench LNA réseau adaptation 50 ohm</vt:lpstr>
      <vt:lpstr>LNA Single Bench LNA + réseau adaptation Hi-impedance</vt:lpstr>
      <vt:lpstr>LNA différentielle Schéma Full</vt:lpstr>
      <vt:lpstr>LNA différentielle Schéma Full</vt:lpstr>
      <vt:lpstr>LNA différentielle Schéma Full</vt:lpstr>
      <vt:lpstr>LNA différentielle Bench LNA seul</vt:lpstr>
      <vt:lpstr>LNA différentielle Bench LNA réseau adaptation 50 ohm</vt:lpstr>
      <vt:lpstr>LNA différentielle Bench LNA réseau adaptation 50 ohm</vt:lpstr>
      <vt:lpstr>LNA Grille-Commune (Réf : Razavi RF) </vt:lpstr>
      <vt:lpstr>Schéma et avantages</vt:lpstr>
      <vt:lpstr>Formule de calcul théorique </vt:lpstr>
      <vt:lpstr>Notes Calcul </vt:lpstr>
      <vt:lpstr>Dimensionnement théorique</vt:lpstr>
      <vt:lpstr>Simulation avec les valeurs théorique</vt:lpstr>
      <vt:lpstr>Autre approche de design </vt:lpstr>
      <vt:lpstr>Autre approche de design : simu</vt:lpstr>
      <vt:lpstr>Calcul théorique de l'impédance d'entrée</vt:lpstr>
      <vt:lpstr>Miroir de courant (source idéale)</vt:lpstr>
      <vt:lpstr>Miroir de courant (avec polarisation par résistance)</vt:lpstr>
      <vt:lpstr>Réseau d'adaptation (composant idéaux)</vt:lpstr>
      <vt:lpstr>Réseau d'adaptation (composant idéaux)</vt:lpstr>
      <vt:lpstr>Réseau d'adaptation (composants réels)</vt:lpstr>
      <vt:lpstr>Réseau d'adaptation (composants réels)</vt:lpstr>
      <vt:lpstr>Etape itérative </vt:lpstr>
      <vt:lpstr>Etape itérative : miroir</vt:lpstr>
      <vt:lpstr>Etape itérative : Adaptation en sortie </vt:lpstr>
      <vt:lpstr>Etape itérative : Adaptation </vt:lpstr>
      <vt:lpstr>Etape itérative : Gain</vt:lpstr>
      <vt:lpstr>Etape itérative : Optimisation de la consommation  </vt:lpstr>
      <vt:lpstr>Etape itérative : montage single    </vt:lpstr>
      <vt:lpstr>Montage single : gain intrinsèque  courbe bleu (Gmax = 15.6 dB)</vt:lpstr>
      <vt:lpstr>Montage single : gain avec le réseau d'adaptation en sortie</vt:lpstr>
      <vt:lpstr>Montage single : Analyse des résultats </vt:lpstr>
      <vt:lpstr>Simu bruit : montage single sans réseau</vt:lpstr>
      <vt:lpstr>Simu transient : montage single</vt:lpstr>
      <vt:lpstr>Simu transient : montage single</vt:lpstr>
      <vt:lpstr>Etape itérative : montage  pseudo-différentielle   </vt:lpstr>
      <vt:lpstr>Montage diff : gain sans le réseau d'adaptation en sortie  (on a pas les + 3dB par rapport au single car j'ai considerer que le mode commun = 0)</vt:lpstr>
      <vt:lpstr>Layout single </vt:lpstr>
      <vt:lpstr>Note revue 3 </vt:lpstr>
      <vt:lpstr>Note revue 3 </vt:lpstr>
      <vt:lpstr>Saturation (trans) et pt de compression à 1 dB (fft) </vt:lpstr>
      <vt:lpstr>IIP3 (FFT)</vt:lpstr>
      <vt:lpstr>IIP3 (FFT)</vt:lpstr>
      <vt:lpstr>Stabilité (S-param)</vt:lpstr>
      <vt:lpstr>Stabilité (S-param)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revision>1</cp:revision>
  <dcterms:created xsi:type="dcterms:W3CDTF">2025-03-14T13:36:58Z</dcterms:created>
  <dcterms:modified xsi:type="dcterms:W3CDTF">2025-06-12T09:22:54Z</dcterms:modified>
</cp:coreProperties>
</file>